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8"/>
  </p:notesMasterIdLst>
  <p:sldIdLst>
    <p:sldId id="256" r:id="rId2"/>
    <p:sldId id="320" r:id="rId3"/>
    <p:sldId id="319" r:id="rId4"/>
    <p:sldId id="315" r:id="rId5"/>
    <p:sldId id="322" r:id="rId6"/>
    <p:sldId id="260" r:id="rId7"/>
    <p:sldId id="323" r:id="rId8"/>
    <p:sldId id="324" r:id="rId9"/>
    <p:sldId id="264" r:id="rId10"/>
    <p:sldId id="258" r:id="rId11"/>
    <p:sldId id="287" r:id="rId12"/>
    <p:sldId id="325" r:id="rId13"/>
    <p:sldId id="328" r:id="rId14"/>
    <p:sldId id="326" r:id="rId15"/>
    <p:sldId id="327" r:id="rId16"/>
    <p:sldId id="318" r:id="rId17"/>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AD5"/>
    <a:srgbClr val="000066"/>
    <a:srgbClr val="03EDC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4071C-C0E4-4A5B-B7D1-6498F2F9A4DC}" v="1931" dt="2018-07-06T08:31:02.182"/>
    <p1510:client id="{A0502329-FDC1-4451-BBF8-804840894FE9}" v="571" dt="2018-07-06T05:00:33.89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8" autoAdjust="0"/>
    <p:restoredTop sz="94673" autoAdjust="0"/>
  </p:normalViewPr>
  <p:slideViewPr>
    <p:cSldViewPr>
      <p:cViewPr varScale="1">
        <p:scale>
          <a:sx n="59" d="100"/>
          <a:sy n="59" d="100"/>
        </p:scale>
        <p:origin x="888"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啓司 浜田" userId="cf74eb8c-ae5e-4182-af7f-f8e592f669f0" providerId="ADAL" clId="{5C64071C-C0E4-4A5B-B7D1-6498F2F9A4DC}"/>
    <pc:docChg chg="modSld">
      <pc:chgData name="啓司 浜田" userId="cf74eb8c-ae5e-4182-af7f-f8e592f669f0" providerId="ADAL" clId="{5C64071C-C0E4-4A5B-B7D1-6498F2F9A4DC}" dt="2018-07-06T08:31:02.182" v="446"/>
      <pc:docMkLst>
        <pc:docMk/>
      </pc:docMkLst>
      <pc:sldChg chg="addSp modSp">
        <pc:chgData name="啓司 浜田" userId="cf74eb8c-ae5e-4182-af7f-f8e592f669f0" providerId="ADAL" clId="{5C64071C-C0E4-4A5B-B7D1-6498F2F9A4DC}" dt="2018-07-06T08:31:02.182" v="446"/>
        <pc:sldMkLst>
          <pc:docMk/>
          <pc:sldMk cId="1070253418" sldId="328"/>
        </pc:sldMkLst>
        <pc:spChg chg="add mod">
          <ac:chgData name="啓司 浜田" userId="cf74eb8c-ae5e-4182-af7f-f8e592f669f0" providerId="ADAL" clId="{5C64071C-C0E4-4A5B-B7D1-6498F2F9A4DC}" dt="2018-07-06T08:31:02.182" v="446"/>
          <ac:spMkLst>
            <pc:docMk/>
            <pc:sldMk cId="1070253418" sldId="328"/>
            <ac:spMk id="4" creationId="{2BFF4E05-FB08-4BCC-93F1-27C5E7611D3C}"/>
          </ac:spMkLst>
        </pc:spChg>
        <pc:spChg chg="add mod">
          <ac:chgData name="啓司 浜田" userId="cf74eb8c-ae5e-4182-af7f-f8e592f669f0" providerId="ADAL" clId="{5C64071C-C0E4-4A5B-B7D1-6498F2F9A4DC}" dt="2018-07-06T08:23:52.748" v="19"/>
          <ac:spMkLst>
            <pc:docMk/>
            <pc:sldMk cId="1070253418" sldId="328"/>
            <ac:spMk id="6" creationId="{6BEC5F75-8BB8-462C-8958-95405BAF095F}"/>
          </ac:spMkLst>
        </pc:spChg>
        <pc:picChg chg="mod">
          <ac:chgData name="啓司 浜田" userId="cf74eb8c-ae5e-4182-af7f-f8e592f669f0" providerId="ADAL" clId="{5C64071C-C0E4-4A5B-B7D1-6498F2F9A4DC}" dt="2018-07-06T08:30:10.445" v="358" actId="1076"/>
          <ac:picMkLst>
            <pc:docMk/>
            <pc:sldMk cId="1070253418" sldId="328"/>
            <ac:picMk id="1028" creationId="{07C9C9EC-39F2-477F-98D5-B92685EDD8AD}"/>
          </ac:picMkLst>
        </pc:picChg>
      </pc:sldChg>
    </pc:docChg>
  </pc:docChgLst>
  <pc:docChgLst>
    <pc:chgData name="浜田啓司" userId="cf74eb8c-ae5e-4182-af7f-f8e592f669f0" providerId="ADAL" clId="{A0502329-FDC1-4451-BBF8-804840894FE9}"/>
    <pc:docChg chg="addSld modSld">
      <pc:chgData name="浜田啓司" userId="cf74eb8c-ae5e-4182-af7f-f8e592f669f0" providerId="ADAL" clId="{A0502329-FDC1-4451-BBF8-804840894FE9}" dt="2018-07-06T05:00:33.893" v="570" actId="1076"/>
      <pc:docMkLst>
        <pc:docMk/>
      </pc:docMkLst>
      <pc:sldChg chg="addSp delSp modSp">
        <pc:chgData name="浜田啓司" userId="cf74eb8c-ae5e-4182-af7f-f8e592f669f0" providerId="ADAL" clId="{A0502329-FDC1-4451-BBF8-804840894FE9}" dt="2018-07-06T04:47:48.673" v="461"/>
        <pc:sldMkLst>
          <pc:docMk/>
          <pc:sldMk cId="3312674293" sldId="326"/>
        </pc:sldMkLst>
        <pc:spChg chg="add del mod">
          <ac:chgData name="浜田啓司" userId="cf74eb8c-ae5e-4182-af7f-f8e592f669f0" providerId="ADAL" clId="{A0502329-FDC1-4451-BBF8-804840894FE9}" dt="2018-07-06T04:47:48.673" v="461"/>
          <ac:spMkLst>
            <pc:docMk/>
            <pc:sldMk cId="3312674293" sldId="326"/>
            <ac:spMk id="6" creationId="{15AA2673-7F02-4C62-9762-968E1FC47B47}"/>
          </ac:spMkLst>
        </pc:spChg>
        <pc:spChg chg="add mod">
          <ac:chgData name="浜田啓司" userId="cf74eb8c-ae5e-4182-af7f-f8e592f669f0" providerId="ADAL" clId="{A0502329-FDC1-4451-BBF8-804840894FE9}" dt="2018-07-06T04:47:44.594" v="460" actId="164"/>
          <ac:spMkLst>
            <pc:docMk/>
            <pc:sldMk cId="3312674293" sldId="326"/>
            <ac:spMk id="7" creationId="{6F87C442-DCCE-43DB-B775-CA2D03F22C2B}"/>
          </ac:spMkLst>
        </pc:spChg>
        <pc:spChg chg="add mod">
          <ac:chgData name="浜田啓司" userId="cf74eb8c-ae5e-4182-af7f-f8e592f669f0" providerId="ADAL" clId="{A0502329-FDC1-4451-BBF8-804840894FE9}" dt="2018-07-06T04:47:44.594" v="460" actId="164"/>
          <ac:spMkLst>
            <pc:docMk/>
            <pc:sldMk cId="3312674293" sldId="326"/>
            <ac:spMk id="8" creationId="{02F81FFC-23A4-4AF2-92B8-50EFBAEB8B34}"/>
          </ac:spMkLst>
        </pc:spChg>
        <pc:spChg chg="add mod">
          <ac:chgData name="浜田啓司" userId="cf74eb8c-ae5e-4182-af7f-f8e592f669f0" providerId="ADAL" clId="{A0502329-FDC1-4451-BBF8-804840894FE9}" dt="2018-07-06T04:47:44.594" v="460" actId="164"/>
          <ac:spMkLst>
            <pc:docMk/>
            <pc:sldMk cId="3312674293" sldId="326"/>
            <ac:spMk id="26" creationId="{C09A92F1-735F-4CCD-8671-C0DFBBDAB173}"/>
          </ac:spMkLst>
        </pc:spChg>
        <pc:spChg chg="add mod">
          <ac:chgData name="浜田啓司" userId="cf74eb8c-ae5e-4182-af7f-f8e592f669f0" providerId="ADAL" clId="{A0502329-FDC1-4451-BBF8-804840894FE9}" dt="2018-07-06T04:47:44.594" v="460" actId="164"/>
          <ac:spMkLst>
            <pc:docMk/>
            <pc:sldMk cId="3312674293" sldId="326"/>
            <ac:spMk id="27" creationId="{9C946766-B262-4EA7-985D-47D253034C28}"/>
          </ac:spMkLst>
        </pc:spChg>
        <pc:spChg chg="add mod">
          <ac:chgData name="浜田啓司" userId="cf74eb8c-ae5e-4182-af7f-f8e592f669f0" providerId="ADAL" clId="{A0502329-FDC1-4451-BBF8-804840894FE9}" dt="2018-07-06T04:47:44.594" v="460" actId="164"/>
          <ac:spMkLst>
            <pc:docMk/>
            <pc:sldMk cId="3312674293" sldId="326"/>
            <ac:spMk id="28" creationId="{CF2CEB5D-B3AB-4E30-8176-B4035A7FFE7B}"/>
          </ac:spMkLst>
        </pc:spChg>
        <pc:grpChg chg="add mod">
          <ac:chgData name="浜田啓司" userId="cf74eb8c-ae5e-4182-af7f-f8e592f669f0" providerId="ADAL" clId="{A0502329-FDC1-4451-BBF8-804840894FE9}" dt="2018-07-06T04:47:44.594" v="460" actId="164"/>
          <ac:grpSpMkLst>
            <pc:docMk/>
            <pc:sldMk cId="3312674293" sldId="326"/>
            <ac:grpSpMk id="9" creationId="{4B7C760F-9307-45B0-8A08-633DD845CBA7}"/>
          </ac:grpSpMkLst>
        </pc:grpChg>
        <pc:grpChg chg="mod">
          <ac:chgData name="浜田啓司" userId="cf74eb8c-ae5e-4182-af7f-f8e592f669f0" providerId="ADAL" clId="{A0502329-FDC1-4451-BBF8-804840894FE9}" dt="2018-07-06T04:47:44.594" v="460" actId="164"/>
          <ac:grpSpMkLst>
            <pc:docMk/>
            <pc:sldMk cId="3312674293" sldId="326"/>
            <ac:grpSpMk id="41" creationId="{7422124C-8DAF-4A37-A12F-56CD24B81508}"/>
          </ac:grpSpMkLst>
        </pc:grpChg>
      </pc:sldChg>
      <pc:sldChg chg="addSp modSp">
        <pc:chgData name="浜田啓司" userId="cf74eb8c-ae5e-4182-af7f-f8e592f669f0" providerId="ADAL" clId="{A0502329-FDC1-4451-BBF8-804840894FE9}" dt="2018-07-06T04:47:07.963" v="457" actId="164"/>
        <pc:sldMkLst>
          <pc:docMk/>
          <pc:sldMk cId="621303001" sldId="327"/>
        </pc:sldMkLst>
        <pc:spChg chg="add mod">
          <ac:chgData name="浜田啓司" userId="cf74eb8c-ae5e-4182-af7f-f8e592f669f0" providerId="ADAL" clId="{A0502329-FDC1-4451-BBF8-804840894FE9}" dt="2018-07-06T04:47:07.963" v="457" actId="164"/>
          <ac:spMkLst>
            <pc:docMk/>
            <pc:sldMk cId="621303001" sldId="327"/>
            <ac:spMk id="17" creationId="{B1287F5C-CA4A-4FEA-97CF-7B5A685A8EB0}"/>
          </ac:spMkLst>
        </pc:spChg>
        <pc:spChg chg="add mod">
          <ac:chgData name="浜田啓司" userId="cf74eb8c-ae5e-4182-af7f-f8e592f669f0" providerId="ADAL" clId="{A0502329-FDC1-4451-BBF8-804840894FE9}" dt="2018-07-06T04:47:07.963" v="457" actId="164"/>
          <ac:spMkLst>
            <pc:docMk/>
            <pc:sldMk cId="621303001" sldId="327"/>
            <ac:spMk id="18" creationId="{1B518A1E-949E-4588-A6A3-61CC27921CC2}"/>
          </ac:spMkLst>
        </pc:spChg>
        <pc:spChg chg="add mod">
          <ac:chgData name="浜田啓司" userId="cf74eb8c-ae5e-4182-af7f-f8e592f669f0" providerId="ADAL" clId="{A0502329-FDC1-4451-BBF8-804840894FE9}" dt="2018-07-06T04:47:07.963" v="457" actId="164"/>
          <ac:spMkLst>
            <pc:docMk/>
            <pc:sldMk cId="621303001" sldId="327"/>
            <ac:spMk id="19" creationId="{BA1CEA7F-4247-4539-868B-04B18FC4E99B}"/>
          </ac:spMkLst>
        </pc:spChg>
        <pc:spChg chg="add mod">
          <ac:chgData name="浜田啓司" userId="cf74eb8c-ae5e-4182-af7f-f8e592f669f0" providerId="ADAL" clId="{A0502329-FDC1-4451-BBF8-804840894FE9}" dt="2018-07-06T04:47:07.963" v="457" actId="164"/>
          <ac:spMkLst>
            <pc:docMk/>
            <pc:sldMk cId="621303001" sldId="327"/>
            <ac:spMk id="20" creationId="{FAD4B474-2493-4E7B-8EC2-FB69B15DCAF1}"/>
          </ac:spMkLst>
        </pc:spChg>
        <pc:grpChg chg="add mod">
          <ac:chgData name="浜田啓司" userId="cf74eb8c-ae5e-4182-af7f-f8e592f669f0" providerId="ADAL" clId="{A0502329-FDC1-4451-BBF8-804840894FE9}" dt="2018-07-06T04:47:07.963" v="457" actId="164"/>
          <ac:grpSpMkLst>
            <pc:docMk/>
            <pc:sldMk cId="621303001" sldId="327"/>
            <ac:grpSpMk id="9" creationId="{64EE4497-1138-4E34-93FE-6F6A615C0EC3}"/>
          </ac:grpSpMkLst>
        </pc:grpChg>
        <pc:grpChg chg="mod">
          <ac:chgData name="浜田啓司" userId="cf74eb8c-ae5e-4182-af7f-f8e592f669f0" providerId="ADAL" clId="{A0502329-FDC1-4451-BBF8-804840894FE9}" dt="2018-07-06T04:47:07.963" v="457" actId="164"/>
          <ac:grpSpMkLst>
            <pc:docMk/>
            <pc:sldMk cId="621303001" sldId="327"/>
            <ac:grpSpMk id="16" creationId="{F76448BA-9605-46CB-A0C3-E4F242C9E145}"/>
          </ac:grpSpMkLst>
        </pc:grpChg>
      </pc:sldChg>
      <pc:sldChg chg="addSp delSp modSp add">
        <pc:chgData name="浜田啓司" userId="cf74eb8c-ae5e-4182-af7f-f8e592f669f0" providerId="ADAL" clId="{A0502329-FDC1-4451-BBF8-804840894FE9}" dt="2018-07-06T05:00:33.893" v="570" actId="1076"/>
        <pc:sldMkLst>
          <pc:docMk/>
          <pc:sldMk cId="1070253418" sldId="328"/>
        </pc:sldMkLst>
        <pc:spChg chg="add del mod">
          <ac:chgData name="浜田啓司" userId="cf74eb8c-ae5e-4182-af7f-f8e592f669f0" providerId="ADAL" clId="{A0502329-FDC1-4451-BBF8-804840894FE9}" dt="2018-07-06T04:57:18.223" v="466"/>
          <ac:spMkLst>
            <pc:docMk/>
            <pc:sldMk cId="1070253418" sldId="328"/>
            <ac:spMk id="4" creationId="{C5644DD4-30DD-4B07-9347-A74F2252786B}"/>
          </ac:spMkLst>
        </pc:spChg>
        <pc:spChg chg="add mod">
          <ac:chgData name="浜田啓司" userId="cf74eb8c-ae5e-4182-af7f-f8e592f669f0" providerId="ADAL" clId="{A0502329-FDC1-4451-BBF8-804840894FE9}" dt="2018-07-06T04:59:34.157" v="561" actId="6549"/>
          <ac:spMkLst>
            <pc:docMk/>
            <pc:sldMk cId="1070253418" sldId="328"/>
            <ac:spMk id="5" creationId="{7EA5702C-3962-4C80-BB6C-68826C80802D}"/>
          </ac:spMkLst>
        </pc:spChg>
        <pc:spChg chg="add del mod">
          <ac:chgData name="浜田啓司" userId="cf74eb8c-ae5e-4182-af7f-f8e592f669f0" providerId="ADAL" clId="{A0502329-FDC1-4451-BBF8-804840894FE9}" dt="2018-07-06T04:58:21.539" v="471"/>
          <ac:spMkLst>
            <pc:docMk/>
            <pc:sldMk cId="1070253418" sldId="328"/>
            <ac:spMk id="6" creationId="{E2BDAC3E-2ED3-4F35-A5AF-00DF5FC84B3E}"/>
          </ac:spMkLst>
        </pc:spChg>
        <pc:picChg chg="add del mod">
          <ac:chgData name="浜田啓司" userId="cf74eb8c-ae5e-4182-af7f-f8e592f669f0" providerId="ADAL" clId="{A0502329-FDC1-4451-BBF8-804840894FE9}" dt="2018-07-06T04:58:21.539" v="471"/>
          <ac:picMkLst>
            <pc:docMk/>
            <pc:sldMk cId="1070253418" sldId="328"/>
            <ac:picMk id="7" creationId="{A0651AFF-DD72-41ED-B477-346CF6D55C19}"/>
          </ac:picMkLst>
        </pc:picChg>
        <pc:picChg chg="add del mod">
          <ac:chgData name="浜田啓司" userId="cf74eb8c-ae5e-4182-af7f-f8e592f669f0" providerId="ADAL" clId="{A0502329-FDC1-4451-BBF8-804840894FE9}" dt="2018-07-06T04:57:18.223" v="466"/>
          <ac:picMkLst>
            <pc:docMk/>
            <pc:sldMk cId="1070253418" sldId="328"/>
            <ac:picMk id="1026" creationId="{9866BADC-F21D-4444-AC15-3DF641E4B2F4}"/>
          </ac:picMkLst>
        </pc:picChg>
        <pc:picChg chg="add mod">
          <ac:chgData name="浜田啓司" userId="cf74eb8c-ae5e-4182-af7f-f8e592f669f0" providerId="ADAL" clId="{A0502329-FDC1-4451-BBF8-804840894FE9}" dt="2018-07-06T05:00:33.893" v="570" actId="1076"/>
          <ac:picMkLst>
            <pc:docMk/>
            <pc:sldMk cId="1070253418" sldId="328"/>
            <ac:picMk id="1028" creationId="{07C9C9EC-39F2-477F-98D5-B92685EDD8AD}"/>
          </ac:picMkLst>
        </pc:picChg>
      </pc:sldChg>
    </pc:docChg>
  </pc:docChgLst>
  <pc:docChgLst>
    <pc:chgData name="啓司 浜田" userId="cf74eb8c-ae5e-4182-af7f-f8e592f669f0" providerId="ADAL" clId="{D1BF878C-8461-416E-87B1-56CA74B342FF}"/>
    <pc:docChg chg="undo addSld delSld modSld">
      <pc:chgData name="啓司 浜田" userId="cf74eb8c-ae5e-4182-af7f-f8e592f669f0" providerId="ADAL" clId="{D1BF878C-8461-416E-87B1-56CA74B342FF}" dt="2018-07-05T09:41:05.024" v="1481" actId="2696"/>
      <pc:docMkLst>
        <pc:docMk/>
      </pc:docMkLst>
      <pc:sldChg chg="modSp add del">
        <pc:chgData name="啓司 浜田" userId="cf74eb8c-ae5e-4182-af7f-f8e592f669f0" providerId="ADAL" clId="{D1BF878C-8461-416E-87B1-56CA74B342FF}" dt="2018-07-05T08:30:26.030" v="1173" actId="2696"/>
        <pc:sldMkLst>
          <pc:docMk/>
          <pc:sldMk cId="0" sldId="308"/>
        </pc:sldMkLst>
        <pc:picChg chg="mod">
          <ac:chgData name="啓司 浜田" userId="cf74eb8c-ae5e-4182-af7f-f8e592f669f0" providerId="ADAL" clId="{D1BF878C-8461-416E-87B1-56CA74B342FF}" dt="2018-07-05T08:29:51.963" v="1170" actId="1076"/>
          <ac:picMkLst>
            <pc:docMk/>
            <pc:sldMk cId="0" sldId="308"/>
            <ac:picMk id="10" creationId="{00000000-0000-0000-0000-000000000000}"/>
          </ac:picMkLst>
        </pc:picChg>
      </pc:sldChg>
      <pc:sldChg chg="add del">
        <pc:chgData name="啓司 浜田" userId="cf74eb8c-ae5e-4182-af7f-f8e592f669f0" providerId="ADAL" clId="{D1BF878C-8461-416E-87B1-56CA74B342FF}" dt="2018-07-05T08:31:29.388" v="1178" actId="2696"/>
        <pc:sldMkLst>
          <pc:docMk/>
          <pc:sldMk cId="0" sldId="309"/>
        </pc:sldMkLst>
      </pc:sldChg>
      <pc:sldChg chg="addSp delSp modSp add">
        <pc:chgData name="啓司 浜田" userId="cf74eb8c-ae5e-4182-af7f-f8e592f669f0" providerId="ADAL" clId="{D1BF878C-8461-416E-87B1-56CA74B342FF}" dt="2018-07-05T08:29:09.532" v="1167" actId="122"/>
        <pc:sldMkLst>
          <pc:docMk/>
          <pc:sldMk cId="3353623182" sldId="325"/>
        </pc:sldMkLst>
        <pc:spChg chg="add mod">
          <ac:chgData name="啓司 浜田" userId="cf74eb8c-ae5e-4182-af7f-f8e592f669f0" providerId="ADAL" clId="{D1BF878C-8461-416E-87B1-56CA74B342FF}" dt="2018-07-05T08:29:09.532" v="1167" actId="122"/>
          <ac:spMkLst>
            <pc:docMk/>
            <pc:sldMk cId="3353623182" sldId="325"/>
            <ac:spMk id="4" creationId="{561D8A1A-15FA-4962-8C86-EB258D64E4A0}"/>
          </ac:spMkLst>
        </pc:spChg>
        <pc:spChg chg="add mod">
          <ac:chgData name="啓司 浜田" userId="cf74eb8c-ae5e-4182-af7f-f8e592f669f0" providerId="ADAL" clId="{D1BF878C-8461-416E-87B1-56CA74B342FF}" dt="2018-07-05T07:58:40.779" v="687" actId="1076"/>
          <ac:spMkLst>
            <pc:docMk/>
            <pc:sldMk cId="3353623182" sldId="325"/>
            <ac:spMk id="5" creationId="{9CA5B110-5CE1-4654-998A-1CA1E5C5D4B6}"/>
          </ac:spMkLst>
        </pc:spChg>
        <pc:spChg chg="add mod">
          <ac:chgData name="啓司 浜田" userId="cf74eb8c-ae5e-4182-af7f-f8e592f669f0" providerId="ADAL" clId="{D1BF878C-8461-416E-87B1-56CA74B342FF}" dt="2018-07-05T08:25:34.555" v="1066" actId="11529"/>
          <ac:spMkLst>
            <pc:docMk/>
            <pc:sldMk cId="3353623182" sldId="325"/>
            <ac:spMk id="6" creationId="{F32C7560-EA78-447E-A407-D9A1062C6102}"/>
          </ac:spMkLst>
        </pc:spChg>
        <pc:spChg chg="add mod">
          <ac:chgData name="啓司 浜田" userId="cf74eb8c-ae5e-4182-af7f-f8e592f669f0" providerId="ADAL" clId="{D1BF878C-8461-416E-87B1-56CA74B342FF}" dt="2018-07-05T08:26:06.491" v="1068" actId="1076"/>
          <ac:spMkLst>
            <pc:docMk/>
            <pc:sldMk cId="3353623182" sldId="325"/>
            <ac:spMk id="7" creationId="{C17AC82B-D8AB-43F8-A095-4799685E0CD7}"/>
          </ac:spMkLst>
        </pc:spChg>
        <pc:spChg chg="add del mod">
          <ac:chgData name="啓司 浜田" userId="cf74eb8c-ae5e-4182-af7f-f8e592f669f0" providerId="ADAL" clId="{D1BF878C-8461-416E-87B1-56CA74B342FF}" dt="2018-07-05T08:28:46.504" v="1165"/>
          <ac:spMkLst>
            <pc:docMk/>
            <pc:sldMk cId="3353623182" sldId="325"/>
            <ac:spMk id="8" creationId="{56D1C5D6-01B3-4D27-8922-F1B03BA73A67}"/>
          </ac:spMkLst>
        </pc:spChg>
      </pc:sldChg>
      <pc:sldChg chg="addSp delSp modSp add">
        <pc:chgData name="啓司 浜田" userId="cf74eb8c-ae5e-4182-af7f-f8e592f669f0" providerId="ADAL" clId="{D1BF878C-8461-416E-87B1-56CA74B342FF}" dt="2018-07-05T09:34:01.593" v="1442" actId="164"/>
        <pc:sldMkLst>
          <pc:docMk/>
          <pc:sldMk cId="3312674293" sldId="326"/>
        </pc:sldMkLst>
        <pc:spChg chg="add mod">
          <ac:chgData name="啓司 浜田" userId="cf74eb8c-ae5e-4182-af7f-f8e592f669f0" providerId="ADAL" clId="{D1BF878C-8461-416E-87B1-56CA74B342FF}" dt="2018-07-05T08:32:11.476" v="1221" actId="14100"/>
          <ac:spMkLst>
            <pc:docMk/>
            <pc:sldMk cId="3312674293" sldId="326"/>
            <ac:spMk id="5" creationId="{1084526D-180B-46C3-B0B6-DDE2A1191E73}"/>
          </ac:spMkLst>
        </pc:spChg>
        <pc:spChg chg="add del mod">
          <ac:chgData name="啓司 浜田" userId="cf74eb8c-ae5e-4182-af7f-f8e592f669f0" providerId="ADAL" clId="{D1BF878C-8461-416E-87B1-56CA74B342FF}" dt="2018-07-05T09:06:09.765" v="1247"/>
          <ac:spMkLst>
            <pc:docMk/>
            <pc:sldMk cId="3312674293" sldId="326"/>
            <ac:spMk id="6" creationId="{D0093863-E0C0-4D0C-85CF-7C460F4C31A9}"/>
          </ac:spMkLst>
        </pc:spChg>
        <pc:spChg chg="add del mod">
          <ac:chgData name="啓司 浜田" userId="cf74eb8c-ae5e-4182-af7f-f8e592f669f0" providerId="ADAL" clId="{D1BF878C-8461-416E-87B1-56CA74B342FF}" dt="2018-07-05T09:22:41.534" v="1371"/>
          <ac:spMkLst>
            <pc:docMk/>
            <pc:sldMk cId="3312674293" sldId="326"/>
            <ac:spMk id="7" creationId="{1570F373-BECE-4394-8F1E-3791D2A1F847}"/>
          </ac:spMkLst>
        </pc:spChg>
        <pc:spChg chg="add del mod">
          <ac:chgData name="啓司 浜田" userId="cf74eb8c-ae5e-4182-af7f-f8e592f669f0" providerId="ADAL" clId="{D1BF878C-8461-416E-87B1-56CA74B342FF}" dt="2018-07-05T09:23:23.028" v="1374"/>
          <ac:spMkLst>
            <pc:docMk/>
            <pc:sldMk cId="3312674293" sldId="326"/>
            <ac:spMk id="8" creationId="{BD042F11-DBF7-4CD8-80D1-D030B53738C4}"/>
          </ac:spMkLst>
        </pc:spChg>
        <pc:spChg chg="add del mod">
          <ac:chgData name="啓司 浜田" userId="cf74eb8c-ae5e-4182-af7f-f8e592f669f0" providerId="ADAL" clId="{D1BF878C-8461-416E-87B1-56CA74B342FF}" dt="2018-07-05T09:22:21.647" v="1368"/>
          <ac:spMkLst>
            <pc:docMk/>
            <pc:sldMk cId="3312674293" sldId="326"/>
            <ac:spMk id="9" creationId="{E9D08CE5-6BAB-4612-A77B-C5BCA8FC4632}"/>
          </ac:spMkLst>
        </pc:spChg>
        <pc:spChg chg="add del mod">
          <ac:chgData name="啓司 浜田" userId="cf74eb8c-ae5e-4182-af7f-f8e592f669f0" providerId="ADAL" clId="{D1BF878C-8461-416E-87B1-56CA74B342FF}" dt="2018-07-05T09:22:35.402" v="1370"/>
          <ac:spMkLst>
            <pc:docMk/>
            <pc:sldMk cId="3312674293" sldId="326"/>
            <ac:spMk id="10" creationId="{DC3F3A02-6467-4BEE-8305-10882DE97FBC}"/>
          </ac:spMkLst>
        </pc:spChg>
        <pc:spChg chg="add del mod">
          <ac:chgData name="啓司 浜田" userId="cf74eb8c-ae5e-4182-af7f-f8e592f669f0" providerId="ADAL" clId="{D1BF878C-8461-416E-87B1-56CA74B342FF}" dt="2018-07-05T09:23:11.941" v="1372"/>
          <ac:spMkLst>
            <pc:docMk/>
            <pc:sldMk cId="3312674293" sldId="326"/>
            <ac:spMk id="11" creationId="{24ACB8A3-A639-4EEE-B5C7-758CF9C21B12}"/>
          </ac:spMkLst>
        </pc:spChg>
        <pc:spChg chg="add del mod">
          <ac:chgData name="啓司 浜田" userId="cf74eb8c-ae5e-4182-af7f-f8e592f669f0" providerId="ADAL" clId="{D1BF878C-8461-416E-87B1-56CA74B342FF}" dt="2018-07-05T09:13:15.198" v="1290"/>
          <ac:spMkLst>
            <pc:docMk/>
            <pc:sldMk cId="3312674293" sldId="326"/>
            <ac:spMk id="12" creationId="{A16C4EDD-0C4E-44FB-9DE9-8143167F4D75}"/>
          </ac:spMkLst>
        </pc:spChg>
        <pc:spChg chg="add del mod">
          <ac:chgData name="啓司 浜田" userId="cf74eb8c-ae5e-4182-af7f-f8e592f669f0" providerId="ADAL" clId="{D1BF878C-8461-416E-87B1-56CA74B342FF}" dt="2018-07-05T09:21:40.496" v="1364"/>
          <ac:spMkLst>
            <pc:docMk/>
            <pc:sldMk cId="3312674293" sldId="326"/>
            <ac:spMk id="13" creationId="{5965EC84-F4C4-46E1-BA1A-CF9E312A71A8}"/>
          </ac:spMkLst>
        </pc:spChg>
        <pc:spChg chg="add del mod">
          <ac:chgData name="啓司 浜田" userId="cf74eb8c-ae5e-4182-af7f-f8e592f669f0" providerId="ADAL" clId="{D1BF878C-8461-416E-87B1-56CA74B342FF}" dt="2018-07-05T09:30:52.485" v="1425" actId="2085"/>
          <ac:spMkLst>
            <pc:docMk/>
            <pc:sldMk cId="3312674293" sldId="326"/>
            <ac:spMk id="14" creationId="{03A4A4F4-757B-493D-9170-1217E1D610B7}"/>
          </ac:spMkLst>
        </pc:spChg>
        <pc:spChg chg="add del mod">
          <ac:chgData name="啓司 浜田" userId="cf74eb8c-ae5e-4182-af7f-f8e592f669f0" providerId="ADAL" clId="{D1BF878C-8461-416E-87B1-56CA74B342FF}" dt="2018-07-05T09:32:06.798" v="1432"/>
          <ac:spMkLst>
            <pc:docMk/>
            <pc:sldMk cId="3312674293" sldId="326"/>
            <ac:spMk id="15" creationId="{4272F82E-3159-4459-828D-9D2DCF19BBD4}"/>
          </ac:spMkLst>
        </pc:spChg>
        <pc:spChg chg="add del mod">
          <ac:chgData name="啓司 浜田" userId="cf74eb8c-ae5e-4182-af7f-f8e592f669f0" providerId="ADAL" clId="{D1BF878C-8461-416E-87B1-56CA74B342FF}" dt="2018-07-05T09:23:33.965" v="1376"/>
          <ac:spMkLst>
            <pc:docMk/>
            <pc:sldMk cId="3312674293" sldId="326"/>
            <ac:spMk id="16" creationId="{B9863E70-93F6-4F00-AF5A-CF260B71217A}"/>
          </ac:spMkLst>
        </pc:spChg>
        <pc:spChg chg="add del mod">
          <ac:chgData name="啓司 浜田" userId="cf74eb8c-ae5e-4182-af7f-f8e592f669f0" providerId="ADAL" clId="{D1BF878C-8461-416E-87B1-56CA74B342FF}" dt="2018-07-05T09:22:28.657" v="1369"/>
          <ac:spMkLst>
            <pc:docMk/>
            <pc:sldMk cId="3312674293" sldId="326"/>
            <ac:spMk id="17" creationId="{6662F42D-173E-44BA-8520-123A2A8B6147}"/>
          </ac:spMkLst>
        </pc:spChg>
        <pc:spChg chg="add del mod">
          <ac:chgData name="啓司 浜田" userId="cf74eb8c-ae5e-4182-af7f-f8e592f669f0" providerId="ADAL" clId="{D1BF878C-8461-416E-87B1-56CA74B342FF}" dt="2018-07-05T09:16:36.247" v="1312"/>
          <ac:spMkLst>
            <pc:docMk/>
            <pc:sldMk cId="3312674293" sldId="326"/>
            <ac:spMk id="18" creationId="{C88C709F-DC13-4EEF-BB0F-ED629C45476B}"/>
          </ac:spMkLst>
        </pc:spChg>
        <pc:spChg chg="add del mod">
          <ac:chgData name="啓司 浜田" userId="cf74eb8c-ae5e-4182-af7f-f8e592f669f0" providerId="ADAL" clId="{D1BF878C-8461-416E-87B1-56CA74B342FF}" dt="2018-07-05T09:22:14.623" v="1367"/>
          <ac:spMkLst>
            <pc:docMk/>
            <pc:sldMk cId="3312674293" sldId="326"/>
            <ac:spMk id="19" creationId="{5D542ABE-F090-493B-9FD8-B65E143BA114}"/>
          </ac:spMkLst>
        </pc:spChg>
        <pc:spChg chg="add mod">
          <ac:chgData name="啓司 浜田" userId="cf74eb8c-ae5e-4182-af7f-f8e592f669f0" providerId="ADAL" clId="{D1BF878C-8461-416E-87B1-56CA74B342FF}" dt="2018-07-05T09:30:52.485" v="1425" actId="2085"/>
          <ac:spMkLst>
            <pc:docMk/>
            <pc:sldMk cId="3312674293" sldId="326"/>
            <ac:spMk id="20" creationId="{1F4CC547-B632-49C2-B665-31CE97265B2B}"/>
          </ac:spMkLst>
        </pc:spChg>
        <pc:spChg chg="add mod">
          <ac:chgData name="啓司 浜田" userId="cf74eb8c-ae5e-4182-af7f-f8e592f669f0" providerId="ADAL" clId="{D1BF878C-8461-416E-87B1-56CA74B342FF}" dt="2018-07-05T09:30:52.485" v="1425" actId="2085"/>
          <ac:spMkLst>
            <pc:docMk/>
            <pc:sldMk cId="3312674293" sldId="326"/>
            <ac:spMk id="21" creationId="{806999F0-59BC-43D2-8C37-E6CF4A3275CE}"/>
          </ac:spMkLst>
        </pc:spChg>
        <pc:spChg chg="add mod">
          <ac:chgData name="啓司 浜田" userId="cf74eb8c-ae5e-4182-af7f-f8e592f669f0" providerId="ADAL" clId="{D1BF878C-8461-416E-87B1-56CA74B342FF}" dt="2018-07-05T09:30:52.485" v="1425" actId="2085"/>
          <ac:spMkLst>
            <pc:docMk/>
            <pc:sldMk cId="3312674293" sldId="326"/>
            <ac:spMk id="22" creationId="{65A1534D-A888-4BE2-A0CA-E087312BE9C3}"/>
          </ac:spMkLst>
        </pc:spChg>
        <pc:spChg chg="add mod">
          <ac:chgData name="啓司 浜田" userId="cf74eb8c-ae5e-4182-af7f-f8e592f669f0" providerId="ADAL" clId="{D1BF878C-8461-416E-87B1-56CA74B342FF}" dt="2018-07-05T09:30:52.485" v="1425" actId="2085"/>
          <ac:spMkLst>
            <pc:docMk/>
            <pc:sldMk cId="3312674293" sldId="326"/>
            <ac:spMk id="24" creationId="{0A05E429-8DAC-46AE-B152-6603880CFF5E}"/>
          </ac:spMkLst>
        </pc:spChg>
        <pc:spChg chg="add mod">
          <ac:chgData name="啓司 浜田" userId="cf74eb8c-ae5e-4182-af7f-f8e592f669f0" providerId="ADAL" clId="{D1BF878C-8461-416E-87B1-56CA74B342FF}" dt="2018-07-05T09:30:52.485" v="1425" actId="2085"/>
          <ac:spMkLst>
            <pc:docMk/>
            <pc:sldMk cId="3312674293" sldId="326"/>
            <ac:spMk id="25" creationId="{38902896-B92D-4EB4-89B6-1F17D9F22342}"/>
          </ac:spMkLst>
        </pc:spChg>
        <pc:spChg chg="add mod">
          <ac:chgData name="啓司 浜田" userId="cf74eb8c-ae5e-4182-af7f-f8e592f669f0" providerId="ADAL" clId="{D1BF878C-8461-416E-87B1-56CA74B342FF}" dt="2018-07-05T09:30:52.485" v="1425" actId="2085"/>
          <ac:spMkLst>
            <pc:docMk/>
            <pc:sldMk cId="3312674293" sldId="326"/>
            <ac:spMk id="33" creationId="{812CCE71-04BF-4781-8F5B-F9B3F13EBC69}"/>
          </ac:spMkLst>
        </pc:spChg>
        <pc:spChg chg="add mod">
          <ac:chgData name="啓司 浜田" userId="cf74eb8c-ae5e-4182-af7f-f8e592f669f0" providerId="ADAL" clId="{D1BF878C-8461-416E-87B1-56CA74B342FF}" dt="2018-07-05T09:30:52.485" v="1425" actId="2085"/>
          <ac:spMkLst>
            <pc:docMk/>
            <pc:sldMk cId="3312674293" sldId="326"/>
            <ac:spMk id="35" creationId="{A194F9D5-D644-4D05-8ABC-D1BAEB0C47FB}"/>
          </ac:spMkLst>
        </pc:spChg>
        <pc:spChg chg="add mod">
          <ac:chgData name="啓司 浜田" userId="cf74eb8c-ae5e-4182-af7f-f8e592f669f0" providerId="ADAL" clId="{D1BF878C-8461-416E-87B1-56CA74B342FF}" dt="2018-07-05T09:34:01.593" v="1442" actId="164"/>
          <ac:spMkLst>
            <pc:docMk/>
            <pc:sldMk cId="3312674293" sldId="326"/>
            <ac:spMk id="37" creationId="{BF86CA67-BFB1-4307-83F0-D8ACFC8EF371}"/>
          </ac:spMkLst>
        </pc:spChg>
        <pc:spChg chg="add del mod">
          <ac:chgData name="啓司 浜田" userId="cf74eb8c-ae5e-4182-af7f-f8e592f669f0" providerId="ADAL" clId="{D1BF878C-8461-416E-87B1-56CA74B342FF}" dt="2018-07-05T09:32:00.054" v="1431"/>
          <ac:spMkLst>
            <pc:docMk/>
            <pc:sldMk cId="3312674293" sldId="326"/>
            <ac:spMk id="39" creationId="{05D2C312-C58C-46D3-82DC-D092A3B4AB6D}"/>
          </ac:spMkLst>
        </pc:spChg>
        <pc:spChg chg="add mod">
          <ac:chgData name="啓司 浜田" userId="cf74eb8c-ae5e-4182-af7f-f8e592f669f0" providerId="ADAL" clId="{D1BF878C-8461-416E-87B1-56CA74B342FF}" dt="2018-07-05T09:34:01.593" v="1442" actId="164"/>
          <ac:spMkLst>
            <pc:docMk/>
            <pc:sldMk cId="3312674293" sldId="326"/>
            <ac:spMk id="40" creationId="{4E62D442-C844-43B1-BD7B-90F77891B282}"/>
          </ac:spMkLst>
        </pc:spChg>
        <pc:grpChg chg="add mod">
          <ac:chgData name="啓司 浜田" userId="cf74eb8c-ae5e-4182-af7f-f8e592f669f0" providerId="ADAL" clId="{D1BF878C-8461-416E-87B1-56CA74B342FF}" dt="2018-07-05T09:32:06.798" v="1432"/>
          <ac:grpSpMkLst>
            <pc:docMk/>
            <pc:sldMk cId="3312674293" sldId="326"/>
            <ac:grpSpMk id="23" creationId="{D3415B8F-63A5-4D7E-B184-AD64214CCF86}"/>
          </ac:grpSpMkLst>
        </pc:grpChg>
        <pc:grpChg chg="add del mod">
          <ac:chgData name="啓司 浜田" userId="cf74eb8c-ae5e-4182-af7f-f8e592f669f0" providerId="ADAL" clId="{D1BF878C-8461-416E-87B1-56CA74B342FF}" dt="2018-07-05T09:25:49.642" v="1395"/>
          <ac:grpSpMkLst>
            <pc:docMk/>
            <pc:sldMk cId="3312674293" sldId="326"/>
            <ac:grpSpMk id="26" creationId="{E1FA6D85-EC56-41D6-8F5B-BE85A3424B00}"/>
          </ac:grpSpMkLst>
        </pc:grpChg>
        <pc:grpChg chg="add mod">
          <ac:chgData name="啓司 浜田" userId="cf74eb8c-ae5e-4182-af7f-f8e592f669f0" providerId="ADAL" clId="{D1BF878C-8461-416E-87B1-56CA74B342FF}" dt="2018-07-05T09:32:06.798" v="1432"/>
          <ac:grpSpMkLst>
            <pc:docMk/>
            <pc:sldMk cId="3312674293" sldId="326"/>
            <ac:grpSpMk id="34" creationId="{314DE319-5983-4A20-A7A2-E0B953A8F653}"/>
          </ac:grpSpMkLst>
        </pc:grpChg>
        <pc:grpChg chg="add mod">
          <ac:chgData name="啓司 浜田" userId="cf74eb8c-ae5e-4182-af7f-f8e592f669f0" providerId="ADAL" clId="{D1BF878C-8461-416E-87B1-56CA74B342FF}" dt="2018-07-05T09:34:01.593" v="1442" actId="164"/>
          <ac:grpSpMkLst>
            <pc:docMk/>
            <pc:sldMk cId="3312674293" sldId="326"/>
            <ac:grpSpMk id="36" creationId="{40C1A372-69C9-47CF-97F6-51C9FAEB712C}"/>
          </ac:grpSpMkLst>
        </pc:grpChg>
        <pc:grpChg chg="add mod">
          <ac:chgData name="啓司 浜田" userId="cf74eb8c-ae5e-4182-af7f-f8e592f669f0" providerId="ADAL" clId="{D1BF878C-8461-416E-87B1-56CA74B342FF}" dt="2018-07-05T09:30:50.914" v="1422" actId="164"/>
          <ac:grpSpMkLst>
            <pc:docMk/>
            <pc:sldMk cId="3312674293" sldId="326"/>
            <ac:grpSpMk id="38" creationId="{7CE6181D-75BF-4EF7-BBAB-77282804B786}"/>
          </ac:grpSpMkLst>
        </pc:grpChg>
        <pc:grpChg chg="add mod">
          <ac:chgData name="啓司 浜田" userId="cf74eb8c-ae5e-4182-af7f-f8e592f669f0" providerId="ADAL" clId="{D1BF878C-8461-416E-87B1-56CA74B342FF}" dt="2018-07-05T09:34:01.593" v="1442" actId="164"/>
          <ac:grpSpMkLst>
            <pc:docMk/>
            <pc:sldMk cId="3312674293" sldId="326"/>
            <ac:grpSpMk id="41" creationId="{7422124C-8DAF-4A37-A12F-56CD24B81508}"/>
          </ac:grpSpMkLst>
        </pc:grpChg>
        <pc:picChg chg="add del mod">
          <ac:chgData name="啓司 浜田" userId="cf74eb8c-ae5e-4182-af7f-f8e592f669f0" providerId="ADAL" clId="{D1BF878C-8461-416E-87B1-56CA74B342FF}" dt="2018-07-05T09:30:52.485" v="1425" actId="2085"/>
          <ac:picMkLst>
            <pc:docMk/>
            <pc:sldMk cId="3312674293" sldId="326"/>
            <ac:picMk id="4" creationId="{74E363FB-12C5-428B-B8F1-D0D51A4E7C42}"/>
          </ac:picMkLst>
        </pc:picChg>
      </pc:sldChg>
      <pc:sldChg chg="addSp delSp modSp add">
        <pc:chgData name="啓司 浜田" userId="cf74eb8c-ae5e-4182-af7f-f8e592f669f0" providerId="ADAL" clId="{D1BF878C-8461-416E-87B1-56CA74B342FF}" dt="2018-07-05T09:39:12.402" v="1475" actId="1076"/>
        <pc:sldMkLst>
          <pc:docMk/>
          <pc:sldMk cId="621303001" sldId="327"/>
        </pc:sldMkLst>
        <pc:spChg chg="add mod">
          <ac:chgData name="啓司 浜田" userId="cf74eb8c-ae5e-4182-af7f-f8e592f669f0" providerId="ADAL" clId="{D1BF878C-8461-416E-87B1-56CA74B342FF}" dt="2018-07-05T09:39:12.402" v="1475" actId="1076"/>
          <ac:spMkLst>
            <pc:docMk/>
            <pc:sldMk cId="621303001" sldId="327"/>
            <ac:spMk id="5" creationId="{59FCB4C1-F9F4-42E6-A561-53EC5F2ABABB}"/>
          </ac:spMkLst>
        </pc:spChg>
        <pc:spChg chg="add mod">
          <ac:chgData name="啓司 浜田" userId="cf74eb8c-ae5e-4182-af7f-f8e592f669f0" providerId="ADAL" clId="{D1BF878C-8461-416E-87B1-56CA74B342FF}" dt="2018-07-05T09:36:13.426" v="1456" actId="164"/>
          <ac:spMkLst>
            <pc:docMk/>
            <pc:sldMk cId="621303001" sldId="327"/>
            <ac:spMk id="6" creationId="{6AEE6FC0-E2FE-404C-8D73-13D658FC5BCD}"/>
          </ac:spMkLst>
        </pc:spChg>
        <pc:spChg chg="add mod">
          <ac:chgData name="啓司 浜田" userId="cf74eb8c-ae5e-4182-af7f-f8e592f669f0" providerId="ADAL" clId="{D1BF878C-8461-416E-87B1-56CA74B342FF}" dt="2018-07-05T09:36:13.426" v="1456" actId="164"/>
          <ac:spMkLst>
            <pc:docMk/>
            <pc:sldMk cId="621303001" sldId="327"/>
            <ac:spMk id="7" creationId="{23CE27F0-9D46-42BC-9C6A-3F17AA7897C6}"/>
          </ac:spMkLst>
        </pc:spChg>
        <pc:spChg chg="add mod">
          <ac:chgData name="啓司 浜田" userId="cf74eb8c-ae5e-4182-af7f-f8e592f669f0" providerId="ADAL" clId="{D1BF878C-8461-416E-87B1-56CA74B342FF}" dt="2018-07-05T09:36:13.426" v="1456" actId="164"/>
          <ac:spMkLst>
            <pc:docMk/>
            <pc:sldMk cId="621303001" sldId="327"/>
            <ac:spMk id="8" creationId="{53C30C74-17B6-4E33-B03C-B7C8D16971C7}"/>
          </ac:spMkLst>
        </pc:spChg>
        <pc:spChg chg="add mod">
          <ac:chgData name="啓司 浜田" userId="cf74eb8c-ae5e-4182-af7f-f8e592f669f0" providerId="ADAL" clId="{D1BF878C-8461-416E-87B1-56CA74B342FF}" dt="2018-07-05T09:36:13.426" v="1456" actId="164"/>
          <ac:spMkLst>
            <pc:docMk/>
            <pc:sldMk cId="621303001" sldId="327"/>
            <ac:spMk id="10" creationId="{2410D430-020A-4353-A24F-E1F6173CB876}"/>
          </ac:spMkLst>
        </pc:spChg>
        <pc:spChg chg="add mod">
          <ac:chgData name="啓司 浜田" userId="cf74eb8c-ae5e-4182-af7f-f8e592f669f0" providerId="ADAL" clId="{D1BF878C-8461-416E-87B1-56CA74B342FF}" dt="2018-07-05T09:38:57.721" v="1474" actId="164"/>
          <ac:spMkLst>
            <pc:docMk/>
            <pc:sldMk cId="621303001" sldId="327"/>
            <ac:spMk id="12" creationId="{C127BD67-9A1B-4C81-B0E1-1683E5BB94F6}"/>
          </ac:spMkLst>
        </pc:spChg>
        <pc:spChg chg="add mod">
          <ac:chgData name="啓司 浜田" userId="cf74eb8c-ae5e-4182-af7f-f8e592f669f0" providerId="ADAL" clId="{D1BF878C-8461-416E-87B1-56CA74B342FF}" dt="2018-07-05T09:38:57.721" v="1474" actId="164"/>
          <ac:spMkLst>
            <pc:docMk/>
            <pc:sldMk cId="621303001" sldId="327"/>
            <ac:spMk id="13" creationId="{AC92D23A-3BA7-476A-9A22-ACED7CCD79CC}"/>
          </ac:spMkLst>
        </pc:spChg>
        <pc:spChg chg="add mod">
          <ac:chgData name="啓司 浜田" userId="cf74eb8c-ae5e-4182-af7f-f8e592f669f0" providerId="ADAL" clId="{D1BF878C-8461-416E-87B1-56CA74B342FF}" dt="2018-07-05T09:38:57.721" v="1474" actId="164"/>
          <ac:spMkLst>
            <pc:docMk/>
            <pc:sldMk cId="621303001" sldId="327"/>
            <ac:spMk id="14" creationId="{9FA479C8-6DC8-4072-9C6C-13F5D0F6AC89}"/>
          </ac:spMkLst>
        </pc:spChg>
        <pc:spChg chg="add mod">
          <ac:chgData name="啓司 浜田" userId="cf74eb8c-ae5e-4182-af7f-f8e592f669f0" providerId="ADAL" clId="{D1BF878C-8461-416E-87B1-56CA74B342FF}" dt="2018-07-05T09:38:57.721" v="1474" actId="164"/>
          <ac:spMkLst>
            <pc:docMk/>
            <pc:sldMk cId="621303001" sldId="327"/>
            <ac:spMk id="15" creationId="{259BA24A-72DD-4C8B-94B1-CFEA6A82F49A}"/>
          </ac:spMkLst>
        </pc:spChg>
        <pc:grpChg chg="add mod">
          <ac:chgData name="啓司 浜田" userId="cf74eb8c-ae5e-4182-af7f-f8e592f669f0" providerId="ADAL" clId="{D1BF878C-8461-416E-87B1-56CA74B342FF}" dt="2018-07-05T09:38:57.721" v="1474" actId="164"/>
          <ac:grpSpMkLst>
            <pc:docMk/>
            <pc:sldMk cId="621303001" sldId="327"/>
            <ac:grpSpMk id="11" creationId="{AFF2295F-3CA0-4F36-B3A8-DD66020A85D4}"/>
          </ac:grpSpMkLst>
        </pc:grpChg>
        <pc:grpChg chg="add mod">
          <ac:chgData name="啓司 浜田" userId="cf74eb8c-ae5e-4182-af7f-f8e592f669f0" providerId="ADAL" clId="{D1BF878C-8461-416E-87B1-56CA74B342FF}" dt="2018-07-05T09:38:57.721" v="1474" actId="164"/>
          <ac:grpSpMkLst>
            <pc:docMk/>
            <pc:sldMk cId="621303001" sldId="327"/>
            <ac:grpSpMk id="16" creationId="{F76448BA-9605-46CB-A0C3-E4F242C9E145}"/>
          </ac:grpSpMkLst>
        </pc:grpChg>
        <pc:picChg chg="add mod">
          <ac:chgData name="啓司 浜田" userId="cf74eb8c-ae5e-4182-af7f-f8e592f669f0" providerId="ADAL" clId="{D1BF878C-8461-416E-87B1-56CA74B342FF}" dt="2018-07-05T09:36:13.426" v="1456" actId="164"/>
          <ac:picMkLst>
            <pc:docMk/>
            <pc:sldMk cId="621303001" sldId="327"/>
            <ac:picMk id="4" creationId="{4BB8B1CC-8003-43CA-A2E2-C8AA0961F808}"/>
          </ac:picMkLst>
        </pc:picChg>
        <pc:picChg chg="add del">
          <ac:chgData name="啓司 浜田" userId="cf74eb8c-ae5e-4182-af7f-f8e592f669f0" providerId="ADAL" clId="{D1BF878C-8461-416E-87B1-56CA74B342FF}" dt="2018-07-05T09:35:31.228" v="1452"/>
          <ac:picMkLst>
            <pc:docMk/>
            <pc:sldMk cId="621303001" sldId="327"/>
            <ac:picMk id="9" creationId="{D24618D2-D593-4FE4-A228-E1BE876B7EE2}"/>
          </ac:picMkLst>
        </pc:picChg>
      </pc:sldChg>
      <pc:sldChg chg="addSp modSp add del">
        <pc:chgData name="啓司 浜田" userId="cf74eb8c-ae5e-4182-af7f-f8e592f669f0" providerId="ADAL" clId="{D1BF878C-8461-416E-87B1-56CA74B342FF}" dt="2018-07-05T09:41:00.608" v="1480" actId="2696"/>
        <pc:sldMkLst>
          <pc:docMk/>
          <pc:sldMk cId="3824946650" sldId="328"/>
        </pc:sldMkLst>
        <pc:picChg chg="add mod">
          <ac:chgData name="啓司 浜田" userId="cf74eb8c-ae5e-4182-af7f-f8e592f669f0" providerId="ADAL" clId="{D1BF878C-8461-416E-87B1-56CA74B342FF}" dt="2018-07-05T09:01:09.084" v="1239" actId="1076"/>
          <ac:picMkLst>
            <pc:docMk/>
            <pc:sldMk cId="3824946650" sldId="328"/>
            <ac:picMk id="5" creationId="{3C0B49CE-BBB6-4919-B64A-54B74C205046}"/>
          </ac:picMkLst>
        </pc:picChg>
      </pc:sldChg>
      <pc:sldChg chg="addSp modSp add del">
        <pc:chgData name="啓司 浜田" userId="cf74eb8c-ae5e-4182-af7f-f8e592f669f0" providerId="ADAL" clId="{D1BF878C-8461-416E-87B1-56CA74B342FF}" dt="2018-07-05T09:41:05.024" v="1481" actId="2696"/>
        <pc:sldMkLst>
          <pc:docMk/>
          <pc:sldMk cId="2773887014" sldId="329"/>
        </pc:sldMkLst>
        <pc:picChg chg="add mod">
          <ac:chgData name="啓司 浜田" userId="cf74eb8c-ae5e-4182-af7f-f8e592f669f0" providerId="ADAL" clId="{D1BF878C-8461-416E-87B1-56CA74B342FF}" dt="2018-07-05T09:01:20.041" v="1241" actId="1076"/>
          <ac:picMkLst>
            <pc:docMk/>
            <pc:sldMk cId="2773887014" sldId="329"/>
            <ac:picMk id="5" creationId="{A51A506F-FF91-42FE-B08C-DABEC5745091}"/>
          </ac:picMkLst>
        </pc:picChg>
      </pc:sldChg>
      <pc:sldMasterChg chg="delSldLayout">
        <pc:chgData name="啓司 浜田" userId="cf74eb8c-ae5e-4182-af7f-f8e592f669f0" providerId="ADAL" clId="{D1BF878C-8461-416E-87B1-56CA74B342FF}" dt="2018-07-05T08:31:29.390" v="1179" actId="2696"/>
        <pc:sldMasterMkLst>
          <pc:docMk/>
          <pc:sldMasterMk cId="0" sldId="2147483648"/>
        </pc:sldMasterMkLst>
        <pc:sldLayoutChg chg="del">
          <pc:chgData name="啓司 浜田" userId="cf74eb8c-ae5e-4182-af7f-f8e592f669f0" providerId="ADAL" clId="{D1BF878C-8461-416E-87B1-56CA74B342FF}" dt="2018-07-05T08:31:29.390" v="1179" actId="2696"/>
          <pc:sldLayoutMkLst>
            <pc:docMk/>
            <pc:sldMasterMk cId="0" sldId="2147483648"/>
            <pc:sldLayoutMk cId="155603326" sldId="214748365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電流・電圧と電力の関係（図１）</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Sheet1!$B$1</c:f>
              <c:strCache>
                <c:ptCount val="1"/>
                <c:pt idx="0">
                  <c:v>電圧</c:v>
                </c:pt>
              </c:strCache>
            </c:strRef>
          </c:tx>
          <c:spPr>
            <a:ln w="15875" cap="rnd">
              <a:solidFill>
                <a:schemeClr val="accent1"/>
              </a:solidFill>
              <a:round/>
            </a:ln>
            <a:effectLst/>
          </c:spPr>
          <c:marker>
            <c:symbol val="none"/>
          </c:marker>
          <c:xVal>
            <c:numRef>
              <c:f>Sheet1!$A$2:$A$1002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Sheet1!$B$2:$B$1002</c:f>
              <c:numCache>
                <c:formatCode>General</c:formatCode>
                <c:ptCount val="1001"/>
                <c:pt idx="0">
                  <c:v>0</c:v>
                </c:pt>
                <c:pt idx="1">
                  <c:v>1.2565917324074125E-2</c:v>
                </c:pt>
                <c:pt idx="2">
                  <c:v>2.5131338596509449E-2</c:v>
                </c:pt>
                <c:pt idx="3">
                  <c:v>3.7695767785249287E-2</c:v>
                </c:pt>
                <c:pt idx="4">
                  <c:v>5.025870889740041E-2</c:v>
                </c:pt>
                <c:pt idx="5">
                  <c:v>6.2819665998812835E-2</c:v>
                </c:pt>
                <c:pt idx="6">
                  <c:v>7.537814323365731E-2</c:v>
                </c:pt>
                <c:pt idx="7">
                  <c:v>8.7933644843999695E-2</c:v>
                </c:pt>
                <c:pt idx="8">
                  <c:v>0.10048567518937146</c:v>
                </c:pt>
                <c:pt idx="9">
                  <c:v>0.11303373876633563</c:v>
                </c:pt>
                <c:pt idx="10">
                  <c:v>0.12557734022804723</c:v>
                </c:pt>
                <c:pt idx="11">
                  <c:v>0.13811598440380743</c:v>
                </c:pt>
                <c:pt idx="12">
                  <c:v>0.15064917631861122</c:v>
                </c:pt>
                <c:pt idx="13">
                  <c:v>0.16317642121268666</c:v>
                </c:pt>
                <c:pt idx="14">
                  <c:v>0.17569722456102627</c:v>
                </c:pt>
                <c:pt idx="15">
                  <c:v>0.18821109209290862</c:v>
                </c:pt>
                <c:pt idx="16">
                  <c:v>0.20071752981141047</c:v>
                </c:pt>
                <c:pt idx="17">
                  <c:v>0.21321604401290747</c:v>
                </c:pt>
                <c:pt idx="18">
                  <c:v>0.22570614130656369</c:v>
                </c:pt>
                <c:pt idx="19">
                  <c:v>0.23818732863380881</c:v>
                </c:pt>
                <c:pt idx="20">
                  <c:v>0.25065911328780194</c:v>
                </c:pt>
                <c:pt idx="21">
                  <c:v>0.26312100293288165</c:v>
                </c:pt>
                <c:pt idx="22">
                  <c:v>0.27557250562400154</c:v>
                </c:pt>
                <c:pt idx="23">
                  <c:v>0.28801312982615024</c:v>
                </c:pt>
                <c:pt idx="24">
                  <c:v>0.30044238443375509</c:v>
                </c:pt>
                <c:pt idx="25">
                  <c:v>0.31285977879006915</c:v>
                </c:pt>
                <c:pt idx="26">
                  <c:v>0.32526482270654011</c:v>
                </c:pt>
                <c:pt idx="27">
                  <c:v>0.33765702648216134</c:v>
                </c:pt>
                <c:pt idx="28">
                  <c:v>0.3500359009228029</c:v>
                </c:pt>
                <c:pt idx="29">
                  <c:v>0.36240095736052325</c:v>
                </c:pt>
                <c:pt idx="30">
                  <c:v>0.3747517076728597</c:v>
                </c:pt>
                <c:pt idx="31">
                  <c:v>0.38708766430209773</c:v>
                </c:pt>
                <c:pt idx="32">
                  <c:v>0.39940834027451744</c:v>
                </c:pt>
                <c:pt idx="33">
                  <c:v>0.41171324921961761</c:v>
                </c:pt>
                <c:pt idx="34">
                  <c:v>0.42400190538931554</c:v>
                </c:pt>
                <c:pt idx="35">
                  <c:v>0.43627382367712247</c:v>
                </c:pt>
                <c:pt idx="36">
                  <c:v>0.4485285196372934</c:v>
                </c:pt>
                <c:pt idx="37">
                  <c:v>0.46076550950395156</c:v>
                </c:pt>
                <c:pt idx="38">
                  <c:v>0.47298431021018489</c:v>
                </c:pt>
                <c:pt idx="39">
                  <c:v>0.48518443940711609</c:v>
                </c:pt>
                <c:pt idx="40">
                  <c:v>0.49736541548294355</c:v>
                </c:pt>
                <c:pt idx="41">
                  <c:v>0.50952675758195332</c:v>
                </c:pt>
                <c:pt idx="42">
                  <c:v>0.5216679856235017</c:v>
                </c:pt>
                <c:pt idx="43">
                  <c:v>0.53378862032096674</c:v>
                </c:pt>
                <c:pt idx="44">
                  <c:v>0.54588818320066834</c:v>
                </c:pt>
                <c:pt idx="45">
                  <c:v>0.55796619662075675</c:v>
                </c:pt>
                <c:pt idx="46">
                  <c:v>0.57002218379006764</c:v>
                </c:pt>
                <c:pt idx="47">
                  <c:v>0.58205566878694426</c:v>
                </c:pt>
                <c:pt idx="48">
                  <c:v>0.59406617657802452</c:v>
                </c:pt>
                <c:pt idx="49">
                  <c:v>0.60605323303699377</c:v>
                </c:pt>
                <c:pt idx="50">
                  <c:v>0.61801636496330081</c:v>
                </c:pt>
                <c:pt idx="51">
                  <c:v>0.62995510010083888</c:v>
                </c:pt>
                <c:pt idx="52">
                  <c:v>0.64186896715658726</c:v>
                </c:pt>
                <c:pt idx="53">
                  <c:v>0.65375749581921716</c:v>
                </c:pt>
                <c:pt idx="54">
                  <c:v>0.66562021677765681</c:v>
                </c:pt>
                <c:pt idx="55">
                  <c:v>0.67745666173961838</c:v>
                </c:pt>
                <c:pt idx="56">
                  <c:v>0.6892663634500843</c:v>
                </c:pt>
                <c:pt idx="57">
                  <c:v>0.70104885570975217</c:v>
                </c:pt>
                <c:pt idx="58">
                  <c:v>0.71280367339343931</c:v>
                </c:pt>
                <c:pt idx="59">
                  <c:v>0.72453035246844311</c:v>
                </c:pt>
                <c:pt idx="60">
                  <c:v>0.73622843001285942</c:v>
                </c:pt>
                <c:pt idx="61">
                  <c:v>0.74789744423385751</c:v>
                </c:pt>
                <c:pt idx="62">
                  <c:v>0.75953693448590831</c:v>
                </c:pt>
                <c:pt idx="63">
                  <c:v>0.77114644128897081</c:v>
                </c:pt>
                <c:pt idx="64">
                  <c:v>0.78272550634662841</c:v>
                </c:pt>
                <c:pt idx="65">
                  <c:v>0.79427367256418224</c:v>
                </c:pt>
                <c:pt idx="66">
                  <c:v>0.80579048406669451</c:v>
                </c:pt>
                <c:pt idx="67">
                  <c:v>0.81727548621698509</c:v>
                </c:pt>
                <c:pt idx="68">
                  <c:v>0.82872822563357829</c:v>
                </c:pt>
                <c:pt idx="69">
                  <c:v>0.84014825020860096</c:v>
                </c:pt>
                <c:pt idx="70">
                  <c:v>0.85153510912562969</c:v>
                </c:pt>
                <c:pt idx="71">
                  <c:v>0.86288835287748678</c:v>
                </c:pt>
                <c:pt idx="72">
                  <c:v>0.87420753328398648</c:v>
                </c:pt>
                <c:pt idx="73">
                  <c:v>0.88549220350962521</c:v>
                </c:pt>
                <c:pt idx="74">
                  <c:v>0.89674191808122239</c:v>
                </c:pt>
                <c:pt idx="75">
                  <c:v>0.90795623290550509</c:v>
                </c:pt>
                <c:pt idx="76">
                  <c:v>0.91913470528663965</c:v>
                </c:pt>
                <c:pt idx="77">
                  <c:v>0.93027689394370738</c:v>
                </c:pt>
                <c:pt idx="78">
                  <c:v>0.94138235902812384</c:v>
                </c:pt>
                <c:pt idx="79">
                  <c:v>0.95245066214100338</c:v>
                </c:pt>
                <c:pt idx="80">
                  <c:v>0.96348136635046455</c:v>
                </c:pt>
                <c:pt idx="81">
                  <c:v>0.9744740362088784</c:v>
                </c:pt>
                <c:pt idx="82">
                  <c:v>0.98542823777005939</c:v>
                </c:pt>
                <c:pt idx="83">
                  <c:v>0.99634353860639402</c:v>
                </c:pt>
                <c:pt idx="84">
                  <c:v>1.0072195078259123</c:v>
                </c:pt>
                <c:pt idx="85">
                  <c:v>1.018055716089298</c:v>
                </c:pt>
                <c:pt idx="86">
                  <c:v>1.0288517356268365</c:v>
                </c:pt>
                <c:pt idx="87">
                  <c:v>1.0396071402553018</c:v>
                </c:pt>
                <c:pt idx="88">
                  <c:v>1.0503215053947799</c:v>
                </c:pt>
                <c:pt idx="89">
                  <c:v>1.0609944080854308</c:v>
                </c:pt>
                <c:pt idx="90">
                  <c:v>1.0716254270041838</c:v>
                </c:pt>
                <c:pt idx="91">
                  <c:v>1.0822141424813707</c:v>
                </c:pt>
                <c:pt idx="92">
                  <c:v>1.0927601365172916</c:v>
                </c:pt>
                <c:pt idx="93">
                  <c:v>1.1032629927987172</c:v>
                </c:pt>
                <c:pt idx="94">
                  <c:v>1.1137222967153222</c:v>
                </c:pt>
                <c:pt idx="95">
                  <c:v>1.1241376353760522</c:v>
                </c:pt>
                <c:pt idx="96">
                  <c:v>1.1345085976254241</c:v>
                </c:pt>
                <c:pt idx="97">
                  <c:v>1.1448347740597562</c:v>
                </c:pt>
                <c:pt idx="98">
                  <c:v>1.155115757043329</c:v>
                </c:pt>
                <c:pt idx="99">
                  <c:v>1.1653511407244785</c:v>
                </c:pt>
                <c:pt idx="100">
                  <c:v>1.175540521051617</c:v>
                </c:pt>
                <c:pt idx="101">
                  <c:v>1.1856834957891829</c:v>
                </c:pt>
                <c:pt idx="102">
                  <c:v>1.1957796645335199</c:v>
                </c:pt>
                <c:pt idx="103">
                  <c:v>1.205828628728683</c:v>
                </c:pt>
                <c:pt idx="104">
                  <c:v>1.2158299916821731</c:v>
                </c:pt>
                <c:pt idx="105">
                  <c:v>1.2257833585805942</c:v>
                </c:pt>
                <c:pt idx="106">
                  <c:v>1.2356883365052411</c:v>
                </c:pt>
                <c:pt idx="107">
                  <c:v>1.2455445344476108</c:v>
                </c:pt>
                <c:pt idx="108">
                  <c:v>1.2553515633248358</c:v>
                </c:pt>
                <c:pt idx="109">
                  <c:v>1.2651090359950445</c:v>
                </c:pt>
                <c:pt idx="110">
                  <c:v>1.274816567272645</c:v>
                </c:pt>
                <c:pt idx="111">
                  <c:v>1.284473773943529</c:v>
                </c:pt>
                <c:pt idx="112">
                  <c:v>1.2940802747802007</c:v>
                </c:pt>
                <c:pt idx="113">
                  <c:v>1.3036356905568254</c:v>
                </c:pt>
                <c:pt idx="114">
                  <c:v>1.3131396440642007</c:v>
                </c:pt>
                <c:pt idx="115">
                  <c:v>1.3225917601246462</c:v>
                </c:pt>
                <c:pt idx="116">
                  <c:v>1.331991665606814</c:v>
                </c:pt>
                <c:pt idx="117">
                  <c:v>1.3413389894404204</c:v>
                </c:pt>
                <c:pt idx="118">
                  <c:v>1.3506333626308908</c:v>
                </c:pt>
                <c:pt idx="119">
                  <c:v>1.3598744182739297</c:v>
                </c:pt>
                <c:pt idx="120">
                  <c:v>1.3690617915700014</c:v>
                </c:pt>
                <c:pt idx="121">
                  <c:v>1.3781951198387337</c:v>
                </c:pt>
                <c:pt idx="122">
                  <c:v>1.3872740425332328</c:v>
                </c:pt>
                <c:pt idx="123">
                  <c:v>1.3962982012543175</c:v>
                </c:pt>
                <c:pt idx="124">
                  <c:v>1.4052672397646666</c:v>
                </c:pt>
                <c:pt idx="125">
                  <c:v>1.4141808040028829</c:v>
                </c:pt>
                <c:pt idx="126">
                  <c:v>1.4230385420974683</c:v>
                </c:pt>
                <c:pt idx="127">
                  <c:v>1.4318401043807159</c:v>
                </c:pt>
                <c:pt idx="128">
                  <c:v>1.4405851434025128</c:v>
                </c:pt>
                <c:pt idx="129">
                  <c:v>1.4492733139440557</c:v>
                </c:pt>
                <c:pt idx="130">
                  <c:v>1.4579042730314793</c:v>
                </c:pt>
                <c:pt idx="131">
                  <c:v>1.4664776799493957</c:v>
                </c:pt>
                <c:pt idx="132">
                  <c:v>1.4749931962543434</c:v>
                </c:pt>
                <c:pt idx="133">
                  <c:v>1.483450485788149</c:v>
                </c:pt>
                <c:pt idx="134">
                  <c:v>1.4918492146911961</c:v>
                </c:pt>
                <c:pt idx="135">
                  <c:v>1.500189051415606</c:v>
                </c:pt>
                <c:pt idx="136">
                  <c:v>1.5084696667383251</c:v>
                </c:pt>
                <c:pt idx="137">
                  <c:v>1.5166907337741207</c:v>
                </c:pt>
                <c:pt idx="138">
                  <c:v>1.5248519279884869</c:v>
                </c:pt>
                <c:pt idx="139">
                  <c:v>1.5329529272104545</c:v>
                </c:pt>
                <c:pt idx="140">
                  <c:v>1.540993411645309</c:v>
                </c:pt>
                <c:pt idx="141">
                  <c:v>1.5489730638872152</c:v>
                </c:pt>
                <c:pt idx="142">
                  <c:v>1.5568915689317477</c:v>
                </c:pt>
                <c:pt idx="143">
                  <c:v>1.5647486141883249</c:v>
                </c:pt>
                <c:pt idx="144">
                  <c:v>1.572543889492549</c:v>
                </c:pt>
                <c:pt idx="145">
                  <c:v>1.5802770871184511</c:v>
                </c:pt>
                <c:pt idx="146">
                  <c:v>1.5879479017906371</c:v>
                </c:pt>
                <c:pt idx="147">
                  <c:v>1.595556030696341</c:v>
                </c:pt>
                <c:pt idx="148">
                  <c:v>1.6031011734973768</c:v>
                </c:pt>
                <c:pt idx="149">
                  <c:v>1.6105830323419956</c:v>
                </c:pt>
                <c:pt idx="150">
                  <c:v>1.6180013118766434</c:v>
                </c:pt>
                <c:pt idx="151">
                  <c:v>1.6253557192576205</c:v>
                </c:pt>
                <c:pt idx="152">
                  <c:v>1.6326459641626414</c:v>
                </c:pt>
                <c:pt idx="153">
                  <c:v>1.6398717588022964</c:v>
                </c:pt>
                <c:pt idx="154">
                  <c:v>1.6470328179314115</c:v>
                </c:pt>
                <c:pt idx="155">
                  <c:v>1.6541288588603091</c:v>
                </c:pt>
                <c:pt idx="156">
                  <c:v>1.6611596014659675</c:v>
                </c:pt>
                <c:pt idx="157">
                  <c:v>1.6681247682030789</c:v>
                </c:pt>
                <c:pt idx="158">
                  <c:v>1.6750240841150059</c:v>
                </c:pt>
                <c:pt idx="159">
                  <c:v>1.6818572768446352</c:v>
                </c:pt>
                <c:pt idx="160">
                  <c:v>1.6886240766451301</c:v>
                </c:pt>
                <c:pt idx="161">
                  <c:v>1.695324216390578</c:v>
                </c:pt>
                <c:pt idx="162">
                  <c:v>1.7019574315865362</c:v>
                </c:pt>
                <c:pt idx="163">
                  <c:v>1.7085234603804729</c:v>
                </c:pt>
                <c:pt idx="164">
                  <c:v>1.7150220435721033</c:v>
                </c:pt>
                <c:pt idx="165">
                  <c:v>1.7214529246236232</c:v>
                </c:pt>
                <c:pt idx="166">
                  <c:v>1.727815849669835</c:v>
                </c:pt>
                <c:pt idx="167">
                  <c:v>1.7341105675281694</c:v>
                </c:pt>
                <c:pt idx="168">
                  <c:v>1.7403368297086013</c:v>
                </c:pt>
                <c:pt idx="169">
                  <c:v>1.7464943904234598</c:v>
                </c:pt>
                <c:pt idx="170">
                  <c:v>1.7525830065971293</c:v>
                </c:pt>
                <c:pt idx="171">
                  <c:v>1.7586024378756469</c:v>
                </c:pt>
                <c:pt idx="172">
                  <c:v>1.7645524466361888</c:v>
                </c:pt>
                <c:pt idx="173">
                  <c:v>1.7704327979964531</c:v>
                </c:pt>
                <c:pt idx="174">
                  <c:v>1.7762432598239293</c:v>
                </c:pt>
                <c:pt idx="175">
                  <c:v>1.781983602745064</c:v>
                </c:pt>
                <c:pt idx="176">
                  <c:v>1.787653600154314</c:v>
                </c:pt>
                <c:pt idx="177">
                  <c:v>1.7932530282230941</c:v>
                </c:pt>
                <c:pt idx="178">
                  <c:v>1.7987816659086102</c:v>
                </c:pt>
                <c:pt idx="179">
                  <c:v>1.8042392949625872</c:v>
                </c:pt>
                <c:pt idx="180">
                  <c:v>1.8096256999398832</c:v>
                </c:pt>
                <c:pt idx="181">
                  <c:v>1.814940668206996</c:v>
                </c:pt>
                <c:pt idx="182">
                  <c:v>1.8201839899504548</c:v>
                </c:pt>
                <c:pt idx="183">
                  <c:v>1.8253554581851048</c:v>
                </c:pt>
                <c:pt idx="184">
                  <c:v>1.8304548687622779</c:v>
                </c:pt>
                <c:pt idx="185">
                  <c:v>1.8354820203778501</c:v>
                </c:pt>
                <c:pt idx="186">
                  <c:v>1.8404367145801896</c:v>
                </c:pt>
                <c:pt idx="187">
                  <c:v>1.8453187557779909</c:v>
                </c:pt>
                <c:pt idx="188">
                  <c:v>1.8501279512479947</c:v>
                </c:pt>
                <c:pt idx="189">
                  <c:v>1.8548641111425974</c:v>
                </c:pt>
                <c:pt idx="190">
                  <c:v>1.8595270484973445</c:v>
                </c:pt>
                <c:pt idx="191">
                  <c:v>1.8641165792383114</c:v>
                </c:pt>
                <c:pt idx="192">
                  <c:v>1.8686325221893705</c:v>
                </c:pt>
                <c:pt idx="193">
                  <c:v>1.8730746990793419</c:v>
                </c:pt>
                <c:pt idx="194">
                  <c:v>1.8774429345490327</c:v>
                </c:pt>
                <c:pt idx="195">
                  <c:v>1.8817370561581575</c:v>
                </c:pt>
                <c:pt idx="196">
                  <c:v>1.8859568943921476</c:v>
                </c:pt>
                <c:pt idx="197">
                  <c:v>1.8901022826688407</c:v>
                </c:pt>
                <c:pt idx="198">
                  <c:v>1.8941730573450593</c:v>
                </c:pt>
                <c:pt idx="199">
                  <c:v>1.8981690577230683</c:v>
                </c:pt>
                <c:pt idx="200">
                  <c:v>1.9020901260569201</c:v>
                </c:pt>
                <c:pt idx="201">
                  <c:v>1.9059361075586811</c:v>
                </c:pt>
                <c:pt idx="202">
                  <c:v>1.9097068504045431</c:v>
                </c:pt>
                <c:pt idx="203">
                  <c:v>1.9134022057408155</c:v>
                </c:pt>
                <c:pt idx="204">
                  <c:v>1.9170220276898018</c:v>
                </c:pt>
                <c:pt idx="205">
                  <c:v>1.920566173355559</c:v>
                </c:pt>
                <c:pt idx="206">
                  <c:v>1.9240345028295376</c:v>
                </c:pt>
                <c:pt idx="207">
                  <c:v>1.9274268791961047</c:v>
                </c:pt>
                <c:pt idx="208">
                  <c:v>1.9307431685379497</c:v>
                </c:pt>
                <c:pt idx="209">
                  <c:v>1.9339832399413701</c:v>
                </c:pt>
                <c:pt idx="210">
                  <c:v>1.9371469655014395</c:v>
                </c:pt>
                <c:pt idx="211">
                  <c:v>1.9402342203270568</c:v>
                </c:pt>
                <c:pt idx="212">
                  <c:v>1.943244882545877</c:v>
                </c:pt>
                <c:pt idx="213">
                  <c:v>1.9461788333091212</c:v>
                </c:pt>
                <c:pt idx="214">
                  <c:v>1.949035956796269</c:v>
                </c:pt>
                <c:pt idx="215">
                  <c:v>1.9518161402196303</c:v>
                </c:pt>
                <c:pt idx="216">
                  <c:v>1.954519273828798</c:v>
                </c:pt>
                <c:pt idx="217">
                  <c:v>1.95714525091498</c:v>
                </c:pt>
                <c:pt idx="218">
                  <c:v>1.9596939678152123</c:v>
                </c:pt>
                <c:pt idx="219">
                  <c:v>1.9621653239164507</c:v>
                </c:pt>
                <c:pt idx="220">
                  <c:v>1.9645592216595429</c:v>
                </c:pt>
                <c:pt idx="221">
                  <c:v>1.966875566543079</c:v>
                </c:pt>
                <c:pt idx="222">
                  <c:v>1.9691142671271233</c:v>
                </c:pt>
                <c:pt idx="223">
                  <c:v>1.9712752350368232</c:v>
                </c:pt>
                <c:pt idx="224">
                  <c:v>1.9733583849658973</c:v>
                </c:pt>
                <c:pt idx="225">
                  <c:v>1.9753636346800045</c:v>
                </c:pt>
                <c:pt idx="226">
                  <c:v>1.9772909050199889</c:v>
                </c:pt>
                <c:pt idx="227">
                  <c:v>1.9791401199050056</c:v>
                </c:pt>
                <c:pt idx="228">
                  <c:v>1.980911206335523</c:v>
                </c:pt>
                <c:pt idx="229">
                  <c:v>1.9826040943962056</c:v>
                </c:pt>
                <c:pt idx="230">
                  <c:v>1.9842187172586736</c:v>
                </c:pt>
                <c:pt idx="231">
                  <c:v>1.9857550111841407</c:v>
                </c:pt>
                <c:pt idx="232">
                  <c:v>1.9872129155259308</c:v>
                </c:pt>
                <c:pt idx="233">
                  <c:v>1.9885923727318717</c:v>
                </c:pt>
                <c:pt idx="234">
                  <c:v>1.9898933283465672</c:v>
                </c:pt>
                <c:pt idx="235">
                  <c:v>1.9911157310135463</c:v>
                </c:pt>
                <c:pt idx="236">
                  <c:v>1.9922595324772916</c:v>
                </c:pt>
                <c:pt idx="237">
                  <c:v>1.9933246875851431</c:v>
                </c:pt>
                <c:pt idx="238">
                  <c:v>1.9943111542890812</c:v>
                </c:pt>
                <c:pt idx="239">
                  <c:v>1.9952188936473869</c:v>
                </c:pt>
                <c:pt idx="240">
                  <c:v>1.9960478698261781</c:v>
                </c:pt>
                <c:pt idx="241">
                  <c:v>1.9967980501008251</c:v>
                </c:pt>
                <c:pt idx="242">
                  <c:v>1.9974694048572421</c:v>
                </c:pt>
                <c:pt idx="243">
                  <c:v>1.9980619075930561</c:v>
                </c:pt>
                <c:pt idx="244">
                  <c:v>1.9985755349186534</c:v>
                </c:pt>
                <c:pt idx="245">
                  <c:v>1.9990102665581027</c:v>
                </c:pt>
                <c:pt idx="246">
                  <c:v>1.9993660853499553</c:v>
                </c:pt>
                <c:pt idx="247">
                  <c:v>1.9996429772479236</c:v>
                </c:pt>
                <c:pt idx="248">
                  <c:v>1.9998409313214338</c:v>
                </c:pt>
                <c:pt idx="249">
                  <c:v>1.9999599397560595</c:v>
                </c:pt>
                <c:pt idx="250">
                  <c:v>1.9999999978538281</c:v>
                </c:pt>
                <c:pt idx="251">
                  <c:v>1.999961104033408</c:v>
                </c:pt>
                <c:pt idx="252">
                  <c:v>1.9998432598301703</c:v>
                </c:pt>
                <c:pt idx="253">
                  <c:v>1.9996464698961276</c:v>
                </c:pt>
                <c:pt idx="254">
                  <c:v>1.9993707419997515</c:v>
                </c:pt>
                <c:pt idx="255">
                  <c:v>1.999016087025665</c:v>
                </c:pt>
                <c:pt idx="256">
                  <c:v>1.9985825189742135</c:v>
                </c:pt>
                <c:pt idx="257">
                  <c:v>1.9980700549609116</c:v>
                </c:pt>
                <c:pt idx="258">
                  <c:v>1.9974787152157678</c:v>
                </c:pt>
                <c:pt idx="259">
                  <c:v>1.9968085230824857</c:v>
                </c:pt>
                <c:pt idx="260">
                  <c:v>1.9960595050175427</c:v>
                </c:pt>
                <c:pt idx="261">
                  <c:v>1.9952316905891452</c:v>
                </c:pt>
                <c:pt idx="262">
                  <c:v>1.9943251124760617</c:v>
                </c:pt>
                <c:pt idx="263">
                  <c:v>1.9933398064663326</c:v>
                </c:pt>
                <c:pt idx="264">
                  <c:v>1.9922758114558581</c:v>
                </c:pt>
                <c:pt idx="265">
                  <c:v>1.9911331694468615</c:v>
                </c:pt>
                <c:pt idx="266">
                  <c:v>1.9899119255462319</c:v>
                </c:pt>
                <c:pt idx="267">
                  <c:v>1.9886121279637439</c:v>
                </c:pt>
                <c:pt idx="268">
                  <c:v>1.9872338280101538</c:v>
                </c:pt>
                <c:pt idx="269">
                  <c:v>1.985777080095174</c:v>
                </c:pt>
                <c:pt idx="270">
                  <c:v>1.9842419417253256</c:v>
                </c:pt>
                <c:pt idx="271">
                  <c:v>1.9826284735016684</c:v>
                </c:pt>
                <c:pt idx="272">
                  <c:v>1.980936739117408</c:v>
                </c:pt>
                <c:pt idx="273">
                  <c:v>1.9791668053553819</c:v>
                </c:pt>
                <c:pt idx="274">
                  <c:v>1.9773187420854228</c:v>
                </c:pt>
                <c:pt idx="275">
                  <c:v>1.975392622261601</c:v>
                </c:pt>
                <c:pt idx="276">
                  <c:v>1.9733885219193437</c:v>
                </c:pt>
                <c:pt idx="277">
                  <c:v>1.9713065201724342</c:v>
                </c:pt>
                <c:pt idx="278">
                  <c:v>1.9691466992098887</c:v>
                </c:pt>
                <c:pt idx="279">
                  <c:v>1.9669091442927109</c:v>
                </c:pt>
                <c:pt idx="280">
                  <c:v>1.9645939437505273</c:v>
                </c:pt>
                <c:pt idx="281">
                  <c:v>1.9622011889781001</c:v>
                </c:pt>
                <c:pt idx="282">
                  <c:v>1.9597309744317188</c:v>
                </c:pt>
                <c:pt idx="283">
                  <c:v>1.957183397625472</c:v>
                </c:pt>
                <c:pt idx="284">
                  <c:v>1.9545585591273975</c:v>
                </c:pt>
                <c:pt idx="285">
                  <c:v>1.9518565625555124</c:v>
                </c:pt>
                <c:pt idx="286">
                  <c:v>1.9490775145737231</c:v>
                </c:pt>
                <c:pt idx="287">
                  <c:v>1.9462215248876145</c:v>
                </c:pt>
                <c:pt idx="288">
                  <c:v>1.9432887062401183</c:v>
                </c:pt>
                <c:pt idx="289">
                  <c:v>1.9402791744070638</c:v>
                </c:pt>
                <c:pt idx="290">
                  <c:v>1.9371930481926065</c:v>
                </c:pt>
                <c:pt idx="291">
                  <c:v>1.9340304494245388</c:v>
                </c:pt>
                <c:pt idx="292">
                  <c:v>1.9307915029494807</c:v>
                </c:pt>
                <c:pt idx="293">
                  <c:v>1.9274763366279506</c:v>
                </c:pt>
                <c:pt idx="294">
                  <c:v>1.9240850813293187</c:v>
                </c:pt>
                <c:pt idx="295">
                  <c:v>1.9206178709266406</c:v>
                </c:pt>
                <c:pt idx="296">
                  <c:v>1.9170748422913728</c:v>
                </c:pt>
                <c:pt idx="297">
                  <c:v>1.9134561352879687</c:v>
                </c:pt>
                <c:pt idx="298">
                  <c:v>1.9097618927683582</c:v>
                </c:pt>
                <c:pt idx="299">
                  <c:v>1.9059922605663078</c:v>
                </c:pt>
                <c:pt idx="300">
                  <c:v>1.9021473874916643</c:v>
                </c:pt>
                <c:pt idx="301">
                  <c:v>1.8982274253244802</c:v>
                </c:pt>
                <c:pt idx="302">
                  <c:v>1.8942325288090218</c:v>
                </c:pt>
                <c:pt idx="303">
                  <c:v>1.8901628556476608</c:v>
                </c:pt>
                <c:pt idx="304">
                  <c:v>1.8860185664946487</c:v>
                </c:pt>
                <c:pt idx="305">
                  <c:v>1.8817998249497745</c:v>
                </c:pt>
                <c:pt idx="306">
                  <c:v>1.8775067975519071</c:v>
                </c:pt>
                <c:pt idx="307">
                  <c:v>1.8731396537724205</c:v>
                </c:pt>
                <c:pt idx="308">
                  <c:v>1.8686985660085045</c:v>
                </c:pt>
                <c:pt idx="309">
                  <c:v>1.8641837095763576</c:v>
                </c:pt>
                <c:pt idx="310">
                  <c:v>1.8595952627042684</c:v>
                </c:pt>
                <c:pt idx="311">
                  <c:v>1.854933406525578</c:v>
                </c:pt>
                <c:pt idx="312">
                  <c:v>1.8501983250715301</c:v>
                </c:pt>
                <c:pt idx="313">
                  <c:v>1.845390205264007</c:v>
                </c:pt>
                <c:pt idx="314">
                  <c:v>1.8405092369081495</c:v>
                </c:pt>
                <c:pt idx="315">
                  <c:v>1.8355556126848649</c:v>
                </c:pt>
                <c:pt idx="316">
                  <c:v>1.830529528143221</c:v>
                </c:pt>
                <c:pt idx="317">
                  <c:v>1.8254311816927256</c:v>
                </c:pt>
                <c:pt idx="318">
                  <c:v>1.8202607745954951</c:v>
                </c:pt>
                <c:pt idx="319">
                  <c:v>1.8150185109583081</c:v>
                </c:pt>
                <c:pt idx="320">
                  <c:v>1.8097045977245503</c:v>
                </c:pt>
                <c:pt idx="321">
                  <c:v>1.8043192446660432</c:v>
                </c:pt>
                <c:pt idx="322">
                  <c:v>1.7988626643747643</c:v>
                </c:pt>
                <c:pt idx="323">
                  <c:v>1.7933350722544537</c:v>
                </c:pt>
                <c:pt idx="324">
                  <c:v>1.7877366865121127</c:v>
                </c:pt>
                <c:pt idx="325">
                  <c:v>1.7820677281493873</c:v>
                </c:pt>
                <c:pt idx="326">
                  <c:v>1.776328420953847</c:v>
                </c:pt>
                <c:pt idx="327">
                  <c:v>1.7705189914901474</c:v>
                </c:pt>
                <c:pt idx="328">
                  <c:v>1.7646396690910895</c:v>
                </c:pt>
                <c:pt idx="329">
                  <c:v>1.7586906858485634</c:v>
                </c:pt>
                <c:pt idx="330">
                  <c:v>1.7526722766043883</c:v>
                </c:pt>
                <c:pt idx="331">
                  <c:v>1.7465846789410422</c:v>
                </c:pt>
                <c:pt idx="332">
                  <c:v>1.7404281331722813</c:v>
                </c:pt>
                <c:pt idx="333">
                  <c:v>1.734202882333655</c:v>
                </c:pt>
                <c:pt idx="334">
                  <c:v>1.7279091721729107</c:v>
                </c:pt>
                <c:pt idx="335">
                  <c:v>1.7215472511402943</c:v>
                </c:pt>
                <c:pt idx="336">
                  <c:v>1.7151173703787399</c:v>
                </c:pt>
                <c:pt idx="337">
                  <c:v>1.7086197837139572</c:v>
                </c:pt>
                <c:pt idx="338">
                  <c:v>1.702054747644413</c:v>
                </c:pt>
                <c:pt idx="339">
                  <c:v>1.695422521331202</c:v>
                </c:pt>
                <c:pt idx="340">
                  <c:v>1.6887233665878199</c:v>
                </c:pt>
                <c:pt idx="341">
                  <c:v>1.6819575478698245</c:v>
                </c:pt>
                <c:pt idx="342">
                  <c:v>1.6751253322644004</c:v>
                </c:pt>
                <c:pt idx="343">
                  <c:v>1.668226989479811</c:v>
                </c:pt>
                <c:pt idx="344">
                  <c:v>1.661262791834754</c:v>
                </c:pt>
                <c:pt idx="345">
                  <c:v>1.6542330142476114</c:v>
                </c:pt>
                <c:pt idx="346">
                  <c:v>1.6471379342255952</c:v>
                </c:pt>
                <c:pt idx="347">
                  <c:v>1.6399778318537954</c:v>
                </c:pt>
                <c:pt idx="348">
                  <c:v>1.6327529897841198</c:v>
                </c:pt>
                <c:pt idx="349">
                  <c:v>1.6254636932241395</c:v>
                </c:pt>
                <c:pt idx="350">
                  <c:v>1.618110229925827</c:v>
                </c:pt>
                <c:pt idx="351">
                  <c:v>1.6106928901741997</c:v>
                </c:pt>
                <c:pt idx="352">
                  <c:v>1.6032119667758582</c:v>
                </c:pt>
                <c:pt idx="353">
                  <c:v>1.5956677550474281</c:v>
                </c:pt>
                <c:pt idx="354">
                  <c:v>1.5880605528039047</c:v>
                </c:pt>
                <c:pt idx="355">
                  <c:v>1.5803906603468916</c:v>
                </c:pt>
                <c:pt idx="356">
                  <c:v>1.572658380452751</c:v>
                </c:pt>
                <c:pt idx="357">
                  <c:v>1.5648640183606473</c:v>
                </c:pt>
                <c:pt idx="358">
                  <c:v>1.5570078817605006</c:v>
                </c:pt>
                <c:pt idx="359">
                  <c:v>1.5490902807808382</c:v>
                </c:pt>
                <c:pt idx="360">
                  <c:v>1.5411115279765522</c:v>
                </c:pt>
                <c:pt idx="361">
                  <c:v>1.533071938316563</c:v>
                </c:pt>
                <c:pt idx="362">
                  <c:v>1.5249718291713827</c:v>
                </c:pt>
                <c:pt idx="363">
                  <c:v>1.5168115203005901</c:v>
                </c:pt>
                <c:pt idx="364">
                  <c:v>1.5085913338402033</c:v>
                </c:pt>
                <c:pt idx="365">
                  <c:v>1.5003115942899685</c:v>
                </c:pt>
                <c:pt idx="366">
                  <c:v>1.491972628500545</c:v>
                </c:pt>
                <c:pt idx="367">
                  <c:v>1.4835747656606053</c:v>
                </c:pt>
                <c:pt idx="368">
                  <c:v>1.4751183372838408</c:v>
                </c:pt>
                <c:pt idx="369">
                  <c:v>1.4666036771958713</c:v>
                </c:pt>
                <c:pt idx="370">
                  <c:v>1.4580311215210715</c:v>
                </c:pt>
                <c:pt idx="371">
                  <c:v>1.4494010086692979</c:v>
                </c:pt>
                <c:pt idx="372">
                  <c:v>1.4407136793225341</c:v>
                </c:pt>
                <c:pt idx="373">
                  <c:v>1.4319694764214377</c:v>
                </c:pt>
                <c:pt idx="374">
                  <c:v>1.4231687451518042</c:v>
                </c:pt>
                <c:pt idx="375">
                  <c:v>1.4143118329309434</c:v>
                </c:pt>
                <c:pt idx="376">
                  <c:v>1.4053990893939585</c:v>
                </c:pt>
                <c:pt idx="377">
                  <c:v>1.3964308663799505</c:v>
                </c:pt>
                <c:pt idx="378">
                  <c:v>1.3874075179181236</c:v>
                </c:pt>
                <c:pt idx="379">
                  <c:v>1.3783294002138138</c:v>
                </c:pt>
                <c:pt idx="380">
                  <c:v>1.3691968716344245</c:v>
                </c:pt>
                <c:pt idx="381">
                  <c:v>1.3600102926952795</c:v>
                </c:pt>
                <c:pt idx="382">
                  <c:v>1.3507700260453954</c:v>
                </c:pt>
                <c:pt idx="383">
                  <c:v>1.3414764364531595</c:v>
                </c:pt>
                <c:pt idx="384">
                  <c:v>1.3321298907919359</c:v>
                </c:pt>
                <c:pt idx="385">
                  <c:v>1.3227307580255778</c:v>
                </c:pt>
                <c:pt idx="386">
                  <c:v>1.3132794091938678</c:v>
                </c:pt>
                <c:pt idx="387">
                  <c:v>1.3037762173978653</c:v>
                </c:pt>
                <c:pt idx="388">
                  <c:v>1.294221557785181</c:v>
                </c:pt>
                <c:pt idx="389">
                  <c:v>1.2846158075351681</c:v>
                </c:pt>
                <c:pt idx="390">
                  <c:v>1.27495934584403</c:v>
                </c:pt>
                <c:pt idx="391">
                  <c:v>1.2652525539098551</c:v>
                </c:pt>
                <c:pt idx="392">
                  <c:v>1.2554958149175637</c:v>
                </c:pt>
                <c:pt idx="393">
                  <c:v>1.2456895140237871</c:v>
                </c:pt>
                <c:pt idx="394">
                  <c:v>1.2358340383416579</c:v>
                </c:pt>
                <c:pt idx="395">
                  <c:v>1.2259297769255306</c:v>
                </c:pt>
                <c:pt idx="396">
                  <c:v>1.2159771207556256</c:v>
                </c:pt>
                <c:pt idx="397">
                  <c:v>1.2059764627225897</c:v>
                </c:pt>
                <c:pt idx="398">
                  <c:v>1.1959281976119924</c:v>
                </c:pt>
                <c:pt idx="399">
                  <c:v>1.1858327220887357</c:v>
                </c:pt>
                <c:pt idx="400">
                  <c:v>1.1756904346813983</c:v>
                </c:pt>
                <c:pt idx="401">
                  <c:v>1.1655017357665045</c:v>
                </c:pt>
                <c:pt idx="402">
                  <c:v>1.155267027552715</c:v>
                </c:pt>
                <c:pt idx="403">
                  <c:v>1.1449867140649548</c:v>
                </c:pt>
                <c:pt idx="404">
                  <c:v>1.1346612011284574</c:v>
                </c:pt>
                <c:pt idx="405">
                  <c:v>1.1242908963527509</c:v>
                </c:pt>
                <c:pt idx="406">
                  <c:v>1.1138762091155623</c:v>
                </c:pt>
                <c:pt idx="407">
                  <c:v>1.103417550546659</c:v>
                </c:pt>
                <c:pt idx="408">
                  <c:v>1.0929153335116191</c:v>
                </c:pt>
                <c:pt idx="409">
                  <c:v>1.0823699725955345</c:v>
                </c:pt>
                <c:pt idx="410">
                  <c:v>1.0717818840866407</c:v>
                </c:pt>
                <c:pt idx="411">
                  <c:v>1.0611514859598865</c:v>
                </c:pt>
                <c:pt idx="412">
                  <c:v>1.0504791978604355</c:v>
                </c:pt>
                <c:pt idx="413">
                  <c:v>1.0397654410870949</c:v>
                </c:pt>
                <c:pt idx="414">
                  <c:v>1.0290106385756912</c:v>
                </c:pt>
                <c:pt idx="415">
                  <c:v>1.0182152148823669</c:v>
                </c:pt>
                <c:pt idx="416">
                  <c:v>1.0073795961668284</c:v>
                </c:pt>
                <c:pt idx="417">
                  <c:v>0.99650421017551649</c:v>
                </c:pt>
                <c:pt idx="418">
                  <c:v>0.98558948622472331</c:v>
                </c:pt>
                <c:pt idx="419">
                  <c:v>0.97463585518364715</c:v>
                </c:pt>
                <c:pt idx="420">
                  <c:v>0.96364374945737774</c:v>
                </c:pt>
                <c:pt idx="421">
                  <c:v>0.95261360296983333</c:v>
                </c:pt>
                <c:pt idx="422">
                  <c:v>0.94154585114662415</c:v>
                </c:pt>
                <c:pt idx="423">
                  <c:v>0.9304409308978705</c:v>
                </c:pt>
                <c:pt idx="424">
                  <c:v>0.91929928060094968</c:v>
                </c:pt>
                <c:pt idx="425">
                  <c:v>0.90812134008319267</c:v>
                </c:pt>
                <c:pt idx="426">
                  <c:v>0.89690755060452421</c:v>
                </c:pt>
                <c:pt idx="427">
                  <c:v>0.88565835484003785</c:v>
                </c:pt>
                <c:pt idx="428">
                  <c:v>0.87437419686252749</c:v>
                </c:pt>
                <c:pt idx="429">
                  <c:v>0.86305552212495162</c:v>
                </c:pt>
                <c:pt idx="430">
                  <c:v>0.85170277744285083</c:v>
                </c:pt>
                <c:pt idx="431">
                  <c:v>0.84031641097671195</c:v>
                </c:pt>
                <c:pt idx="432">
                  <c:v>0.82889687221427055</c:v>
                </c:pt>
                <c:pt idx="433">
                  <c:v>0.81744461195277396</c:v>
                </c:pt>
                <c:pt idx="434">
                  <c:v>0.80596008228117855</c:v>
                </c:pt>
                <c:pt idx="435">
                  <c:v>0.79444373656231004</c:v>
                </c:pt>
                <c:pt idx="436">
                  <c:v>0.78289602941496061</c:v>
                </c:pt>
                <c:pt idx="437">
                  <c:v>0.77131741669594478</c:v>
                </c:pt>
                <c:pt idx="438">
                  <c:v>0.75970835548210691</c:v>
                </c:pt>
                <c:pt idx="439">
                  <c:v>0.74806930405227146</c:v>
                </c:pt>
                <c:pt idx="440">
                  <c:v>0.73640072186915861</c:v>
                </c:pt>
                <c:pt idx="441">
                  <c:v>0.7247030695612402</c:v>
                </c:pt>
                <c:pt idx="442">
                  <c:v>0.71297680890456228</c:v>
                </c:pt>
                <c:pt idx="443">
                  <c:v>0.70122240280451076</c:v>
                </c:pt>
                <c:pt idx="444">
                  <c:v>0.68944031527753946</c:v>
                </c:pt>
                <c:pt idx="445">
                  <c:v>0.67763101143285587</c:v>
                </c:pt>
                <c:pt idx="446">
                  <c:v>0.66579495745405448</c:v>
                </c:pt>
                <c:pt idx="447">
                  <c:v>0.65393262058071999</c:v>
                </c:pt>
                <c:pt idx="448">
                  <c:v>0.64204446908997637</c:v>
                </c:pt>
                <c:pt idx="449">
                  <c:v>0.63013097227800796</c:v>
                </c:pt>
                <c:pt idx="450">
                  <c:v>0.61819260044152713</c:v>
                </c:pt>
                <c:pt idx="451">
                  <c:v>0.60622982485921173</c:v>
                </c:pt>
                <c:pt idx="452">
                  <c:v>0.59424311777310368</c:v>
                </c:pt>
                <c:pt idx="453">
                  <c:v>0.5822329523699602</c:v>
                </c:pt>
                <c:pt idx="454">
                  <c:v>0.57019980276258186</c:v>
                </c:pt>
                <c:pt idx="455">
                  <c:v>0.55814414397108902</c:v>
                </c:pt>
                <c:pt idx="456">
                  <c:v>0.54606645190417724</c:v>
                </c:pt>
                <c:pt idx="457">
                  <c:v>0.53396720334032421</c:v>
                </c:pt>
                <c:pt idx="458">
                  <c:v>0.52184687590897083</c:v>
                </c:pt>
                <c:pt idx="459">
                  <c:v>0.50970594807166947</c:v>
                </c:pt>
                <c:pt idx="460">
                  <c:v>0.49754489910318928</c:v>
                </c:pt>
                <c:pt idx="461">
                  <c:v>0.4853642090726043</c:v>
                </c:pt>
                <c:pt idx="462">
                  <c:v>0.47316435882433472</c:v>
                </c:pt>
                <c:pt idx="463">
                  <c:v>0.4609458299591721</c:v>
                </c:pt>
                <c:pt idx="464">
                  <c:v>0.44870910481526183</c:v>
                </c:pt>
                <c:pt idx="465">
                  <c:v>0.43645466644906467</c:v>
                </c:pt>
                <c:pt idx="466">
                  <c:v>0.42418299861629066</c:v>
                </c:pt>
                <c:pt idx="467">
                  <c:v>0.41189458575279586</c:v>
                </c:pt>
                <c:pt idx="468">
                  <c:v>0.39958991295546614</c:v>
                </c:pt>
                <c:pt idx="469">
                  <c:v>0.38726946596306122</c:v>
                </c:pt>
                <c:pt idx="470">
                  <c:v>0.37493373113704298</c:v>
                </c:pt>
                <c:pt idx="471">
                  <c:v>0.36258319544237455</c:v>
                </c:pt>
                <c:pt idx="472">
                  <c:v>0.35021834642830002</c:v>
                </c:pt>
                <c:pt idx="473">
                  <c:v>0.337839672209093</c:v>
                </c:pt>
                <c:pt idx="474">
                  <c:v>0.32544766144479026</c:v>
                </c:pt>
                <c:pt idx="475">
                  <c:v>0.31304280332190398</c:v>
                </c:pt>
                <c:pt idx="476">
                  <c:v>0.3006255875341049</c:v>
                </c:pt>
                <c:pt idx="477">
                  <c:v>0.28819650426289772</c:v>
                </c:pt>
                <c:pt idx="478">
                  <c:v>0.2757560441582641</c:v>
                </c:pt>
                <c:pt idx="479">
                  <c:v>0.26330469831930042</c:v>
                </c:pt>
                <c:pt idx="480">
                  <c:v>0.25084295827482539</c:v>
                </c:pt>
                <c:pt idx="481">
                  <c:v>0.2383713159639789</c:v>
                </c:pt>
                <c:pt idx="482">
                  <c:v>0.22589026371680493</c:v>
                </c:pt>
                <c:pt idx="483">
                  <c:v>0.21340029423481022</c:v>
                </c:pt>
                <c:pt idx="484">
                  <c:v>0.20090190057152141</c:v>
                </c:pt>
                <c:pt idx="485">
                  <c:v>0.18839557611301427</c:v>
                </c:pt>
                <c:pt idx="486">
                  <c:v>0.17588181455844387</c:v>
                </c:pt>
                <c:pt idx="487">
                  <c:v>0.16336110990054903</c:v>
                </c:pt>
                <c:pt idx="488">
                  <c:v>0.15083395640615438</c:v>
                </c:pt>
                <c:pt idx="489">
                  <c:v>0.13830084859666106</c:v>
                </c:pt>
                <c:pt idx="490">
                  <c:v>0.12576228122851912</c:v>
                </c:pt>
                <c:pt idx="491">
                  <c:v>0.11321874927370332</c:v>
                </c:pt>
                <c:pt idx="492">
                  <c:v>0.10067074790016681</c:v>
                </c:pt>
                <c:pt idx="493">
                  <c:v>8.811877245230082E-2</c:v>
                </c:pt>
                <c:pt idx="494">
                  <c:v>7.5563318431374316E-2</c:v>
                </c:pt>
                <c:pt idx="495">
                  <c:v>6.3004881475976299E-2</c:v>
                </c:pt>
                <c:pt idx="496">
                  <c:v>5.0443957342452619E-2</c:v>
                </c:pt>
                <c:pt idx="497">
                  <c:v>3.78810418853293E-2</c:v>
                </c:pt>
                <c:pt idx="498">
                  <c:v>2.5316631037745344E-2</c:v>
                </c:pt>
                <c:pt idx="499">
                  <c:v>1.2751220791868181E-2</c:v>
                </c:pt>
                <c:pt idx="500">
                  <c:v>1.853071793209806E-4</c:v>
                </c:pt>
                <c:pt idx="501">
                  <c:v>-1.2380613748404858E-2</c:v>
                </c:pt>
                <c:pt idx="502">
                  <c:v>-2.4946045939529166E-2</c:v>
                </c:pt>
                <c:pt idx="503">
                  <c:v>-3.7510493361562453E-2</c:v>
                </c:pt>
                <c:pt idx="504">
                  <c:v>-5.0073460020893489E-2</c:v>
                </c:pt>
                <c:pt idx="505">
                  <c:v>-6.263444998236202E-2</c:v>
                </c:pt>
                <c:pt idx="506">
                  <c:v>-7.5192967388843387E-2</c:v>
                </c:pt>
                <c:pt idx="507">
                  <c:v>-8.7748516480815858E-2</c:v>
                </c:pt>
                <c:pt idx="508">
                  <c:v>-0.10030060161593742</c:v>
                </c:pt>
                <c:pt idx="509">
                  <c:v>-0.11284872728860909</c:v>
                </c:pt>
                <c:pt idx="510">
                  <c:v>-0.12539239814953282</c:v>
                </c:pt>
                <c:pt idx="511">
                  <c:v>-0.137931119025272</c:v>
                </c:pt>
                <c:pt idx="512">
                  <c:v>-0.15046439493779198</c:v>
                </c:pt>
                <c:pt idx="513">
                  <c:v>-0.16299173112400678</c:v>
                </c:pt>
                <c:pt idx="514">
                  <c:v>-0.17551263305530321</c:v>
                </c:pt>
                <c:pt idx="515">
                  <c:v>-0.18802660645706915</c:v>
                </c:pt>
                <c:pt idx="516">
                  <c:v>-0.20053315732820287</c:v>
                </c:pt>
                <c:pt idx="517">
                  <c:v>-0.21303179196061148</c:v>
                </c:pt>
                <c:pt idx="518">
                  <c:v>-0.22552201695870672</c:v>
                </c:pt>
                <c:pt idx="519">
                  <c:v>-0.23800333925887518</c:v>
                </c:pt>
                <c:pt idx="520">
                  <c:v>-0.25047526614894955</c:v>
                </c:pt>
                <c:pt idx="521">
                  <c:v>-0.26293730528765175</c:v>
                </c:pt>
                <c:pt idx="522">
                  <c:v>-0.27538896472403496</c:v>
                </c:pt>
                <c:pt idx="523">
                  <c:v>-0.28782975291690083</c:v>
                </c:pt>
                <c:pt idx="524">
                  <c:v>-0.30025917875420138</c:v>
                </c:pt>
                <c:pt idx="525">
                  <c:v>-0.31267675157243191</c:v>
                </c:pt>
                <c:pt idx="526">
                  <c:v>-0.32508198117599346</c:v>
                </c:pt>
                <c:pt idx="527">
                  <c:v>-0.33747437785655093</c:v>
                </c:pt>
                <c:pt idx="528">
                  <c:v>-0.34985345241235755</c:v>
                </c:pt>
                <c:pt idx="529">
                  <c:v>-0.36221871616757295</c:v>
                </c:pt>
                <c:pt idx="530">
                  <c:v>-0.37456968099155119</c:v>
                </c:pt>
                <c:pt idx="531">
                  <c:v>-0.38690585931810789</c:v>
                </c:pt>
                <c:pt idx="532">
                  <c:v>-0.39922676416477332</c:v>
                </c:pt>
                <c:pt idx="533">
                  <c:v>-0.41153190915200938</c:v>
                </c:pt>
                <c:pt idx="534">
                  <c:v>-0.42382080852241721</c:v>
                </c:pt>
                <c:pt idx="535">
                  <c:v>-0.43609297715990564</c:v>
                </c:pt>
                <c:pt idx="536">
                  <c:v>-0.44834793060884787</c:v>
                </c:pt>
                <c:pt idx="537">
                  <c:v>-0.46058518509320329</c:v>
                </c:pt>
                <c:pt idx="538">
                  <c:v>-0.47280425753561212</c:v>
                </c:pt>
                <c:pt idx="539">
                  <c:v>-0.48500466557647165</c:v>
                </c:pt>
                <c:pt idx="540">
                  <c:v>-0.49718592759297092</c:v>
                </c:pt>
                <c:pt idx="541">
                  <c:v>-0.50934756271810921</c:v>
                </c:pt>
                <c:pt idx="542">
                  <c:v>-0.5214890908596761</c:v>
                </c:pt>
                <c:pt idx="543">
                  <c:v>-0.53361003271920104</c:v>
                </c:pt>
                <c:pt idx="544">
                  <c:v>-0.54570990981088041</c:v>
                </c:pt>
                <c:pt idx="545">
                  <c:v>-0.55778824448045861</c:v>
                </c:pt>
                <c:pt idx="546">
                  <c:v>-0.56984455992409178</c:v>
                </c:pt>
                <c:pt idx="547">
                  <c:v>-0.58187838020716209</c:v>
                </c:pt>
                <c:pt idx="548">
                  <c:v>-0.59388923028307294</c:v>
                </c:pt>
                <c:pt idx="549">
                  <c:v>-0.60587663601199815</c:v>
                </c:pt>
                <c:pt idx="550">
                  <c:v>-0.61784012417959755</c:v>
                </c:pt>
                <c:pt idx="551">
                  <c:v>-0.62977922251570251</c:v>
                </c:pt>
                <c:pt idx="552">
                  <c:v>-0.64169345971295355</c:v>
                </c:pt>
                <c:pt idx="553">
                  <c:v>-0.65358236544541148</c:v>
                </c:pt>
                <c:pt idx="554">
                  <c:v>-0.66544547038711777</c:v>
                </c:pt>
                <c:pt idx="555">
                  <c:v>-0.67728230623062746</c:v>
                </c:pt>
                <c:pt idx="556">
                  <c:v>-0.68909240570549313</c:v>
                </c:pt>
                <c:pt idx="557">
                  <c:v>-0.70087530259670883</c:v>
                </c:pt>
                <c:pt idx="558">
                  <c:v>-0.7126305317631203</c:v>
                </c:pt>
                <c:pt idx="559">
                  <c:v>-0.72435762915577939</c:v>
                </c:pt>
                <c:pt idx="560">
                  <c:v>-0.73605613183627039</c:v>
                </c:pt>
                <c:pt idx="561">
                  <c:v>-0.74772557799497785</c:v>
                </c:pt>
                <c:pt idx="562">
                  <c:v>-0.75936550696932303</c:v>
                </c:pt>
                <c:pt idx="563">
                  <c:v>-0.77097545926194433</c:v>
                </c:pt>
                <c:pt idx="564">
                  <c:v>-0.7825549765588421</c:v>
                </c:pt>
                <c:pt idx="565">
                  <c:v>-0.7941036017474622</c:v>
                </c:pt>
                <c:pt idx="566">
                  <c:v>-0.80562087893475021</c:v>
                </c:pt>
                <c:pt idx="567">
                  <c:v>-0.81710635346514093</c:v>
                </c:pt>
                <c:pt idx="568">
                  <c:v>-0.82855957193851193</c:v>
                </c:pt>
                <c:pt idx="569">
                  <c:v>-0.83998008222807952</c:v>
                </c:pt>
                <c:pt idx="570">
                  <c:v>-0.85136743349824462</c:v>
                </c:pt>
                <c:pt idx="571">
                  <c:v>-0.86272117622239541</c:v>
                </c:pt>
                <c:pt idx="572">
                  <c:v>-0.87404086220064647</c:v>
                </c:pt>
                <c:pt idx="573">
                  <c:v>-0.88532604457753838</c:v>
                </c:pt>
                <c:pt idx="574">
                  <c:v>-0.89657627785967098</c:v>
                </c:pt>
                <c:pt idx="575">
                  <c:v>-0.90779111793329592</c:v>
                </c:pt>
                <c:pt idx="576">
                  <c:v>-0.91897012208184548</c:v>
                </c:pt>
                <c:pt idx="577">
                  <c:v>-0.93011284900340707</c:v>
                </c:pt>
                <c:pt idx="578">
                  <c:v>-0.9412188588281496</c:v>
                </c:pt>
                <c:pt idx="579">
                  <c:v>-0.95228771313568161</c:v>
                </c:pt>
                <c:pt idx="580">
                  <c:v>-0.96331897497236429</c:v>
                </c:pt>
                <c:pt idx="581">
                  <c:v>-0.97431220886855452</c:v>
                </c:pt>
                <c:pt idx="582">
                  <c:v>-0.98526698085580111</c:v>
                </c:pt>
                <c:pt idx="583">
                  <c:v>-0.99618285848397337</c:v>
                </c:pt>
                <c:pt idx="584">
                  <c:v>-1.0070594108383308</c:v>
                </c:pt>
                <c:pt idx="585">
                  <c:v>-1.0178962085565384</c:v>
                </c:pt>
                <c:pt idx="586">
                  <c:v>-1.028692823845611</c:v>
                </c:pt>
                <c:pt idx="587">
                  <c:v>-1.0394488304988059</c:v>
                </c:pt>
                <c:pt idx="588">
                  <c:v>-1.0501638039124426</c:v>
                </c:pt>
                <c:pt idx="589">
                  <c:v>-1.0608373211026692</c:v>
                </c:pt>
                <c:pt idx="590">
                  <c:v>-1.0714689607221579</c:v>
                </c:pt>
                <c:pt idx="591">
                  <c:v>-1.0820583030767361</c:v>
                </c:pt>
                <c:pt idx="592">
                  <c:v>-1.0926049301419596</c:v>
                </c:pt>
                <c:pt idx="593">
                  <c:v>-1.1031084255796073</c:v>
                </c:pt>
                <c:pt idx="594">
                  <c:v>-1.1135683747541241</c:v>
                </c:pt>
                <c:pt idx="595">
                  <c:v>-1.1239843647489827</c:v>
                </c:pt>
                <c:pt idx="596">
                  <c:v>-1.134355984382988</c:v>
                </c:pt>
                <c:pt idx="597">
                  <c:v>-1.1446828242265079</c:v>
                </c:pt>
                <c:pt idx="598">
                  <c:v>-1.1549644766176337</c:v>
                </c:pt>
                <c:pt idx="599">
                  <c:v>-1.1652005356782769</c:v>
                </c:pt>
                <c:pt idx="600">
                  <c:v>-1.1753905973301868</c:v>
                </c:pt>
                <c:pt idx="601">
                  <c:v>-1.1855342593109075</c:v>
                </c:pt>
                <c:pt idx="602">
                  <c:v>-1.1956311211896518</c:v>
                </c:pt>
                <c:pt idx="603">
                  <c:v>-1.2056807843831134</c:v>
                </c:pt>
                <c:pt idx="604">
                  <c:v>-1.2156828521711995</c:v>
                </c:pt>
                <c:pt idx="605">
                  <c:v>-1.2256369297126894</c:v>
                </c:pt>
                <c:pt idx="606">
                  <c:v>-1.2355426240608265</c:v>
                </c:pt>
                <c:pt idx="607">
                  <c:v>-1.2453995441788235</c:v>
                </c:pt>
                <c:pt idx="608">
                  <c:v>-1.2552073009553057</c:v>
                </c:pt>
                <c:pt idx="609">
                  <c:v>-1.2649655072196679</c:v>
                </c:pt>
                <c:pt idx="610">
                  <c:v>-1.2746737777573574</c:v>
                </c:pt>
                <c:pt idx="611">
                  <c:v>-1.2843317293250838</c:v>
                </c:pt>
                <c:pt idx="612">
                  <c:v>-1.2939389806659449</c:v>
                </c:pt>
                <c:pt idx="613">
                  <c:v>-1.3034951525244807</c:v>
                </c:pt>
                <c:pt idx="614">
                  <c:v>-1.3129998676616395</c:v>
                </c:pt>
                <c:pt idx="615">
                  <c:v>-1.3224527508696762</c:v>
                </c:pt>
                <c:pt idx="616">
                  <c:v>-1.3318534289869601</c:v>
                </c:pt>
                <c:pt idx="617">
                  <c:v>-1.3412015309127043</c:v>
                </c:pt>
                <c:pt idx="618">
                  <c:v>-1.3504966876216211</c:v>
                </c:pt>
                <c:pt idx="619">
                  <c:v>-1.3597385321784823</c:v>
                </c:pt>
                <c:pt idx="620">
                  <c:v>-1.3689266997526111</c:v>
                </c:pt>
                <c:pt idx="621">
                  <c:v>-1.3780608276322788</c:v>
                </c:pt>
                <c:pt idx="622">
                  <c:v>-1.387140555239027</c:v>
                </c:pt>
                <c:pt idx="623">
                  <c:v>-1.3961655241419004</c:v>
                </c:pt>
                <c:pt idx="624">
                  <c:v>-1.4051353780715941</c:v>
                </c:pt>
                <c:pt idx="625">
                  <c:v>-1.4140497629345219</c:v>
                </c:pt>
                <c:pt idx="626">
                  <c:v>-1.4229083268267906</c:v>
                </c:pt>
                <c:pt idx="627">
                  <c:v>-1.4317107200480945</c:v>
                </c:pt>
                <c:pt idx="628">
                  <c:v>-1.4404565951155177</c:v>
                </c:pt>
                <c:pt idx="629">
                  <c:v>-1.4491456067772539</c:v>
                </c:pt>
                <c:pt idx="630">
                  <c:v>-1.4577774120262343</c:v>
                </c:pt>
                <c:pt idx="631">
                  <c:v>-1.4663516701136667</c:v>
                </c:pt>
                <c:pt idx="632">
                  <c:v>-1.4748680425624903</c:v>
                </c:pt>
                <c:pt idx="633">
                  <c:v>-1.4833261931807331</c:v>
                </c:pt>
                <c:pt idx="634">
                  <c:v>-1.4917257880747881</c:v>
                </c:pt>
                <c:pt idx="635">
                  <c:v>-1.5000664956625891</c:v>
                </c:pt>
                <c:pt idx="636">
                  <c:v>-1.5083479866867051</c:v>
                </c:pt>
                <c:pt idx="637">
                  <c:v>-1.5165699342273353</c:v>
                </c:pt>
                <c:pt idx="638">
                  <c:v>-1.5247320137152134</c:v>
                </c:pt>
                <c:pt idx="639">
                  <c:v>-1.5328339029444236</c:v>
                </c:pt>
                <c:pt idx="640">
                  <c:v>-1.540875282085119</c:v>
                </c:pt>
                <c:pt idx="641">
                  <c:v>-1.5488558336961429</c:v>
                </c:pt>
                <c:pt idx="642">
                  <c:v>-1.5567752427375672</c:v>
                </c:pt>
                <c:pt idx="643">
                  <c:v>-1.5646331965831242</c:v>
                </c:pt>
                <c:pt idx="644">
                  <c:v>-1.572429385032549</c:v>
                </c:pt>
                <c:pt idx="645">
                  <c:v>-1.5801635003238259</c:v>
                </c:pt>
                <c:pt idx="646">
                  <c:v>-1.5878352371453335</c:v>
                </c:pt>
                <c:pt idx="647">
                  <c:v>-1.595444292647904</c:v>
                </c:pt>
                <c:pt idx="648">
                  <c:v>-1.6029903664567728</c:v>
                </c:pt>
                <c:pt idx="649">
                  <c:v>-1.610473160683439</c:v>
                </c:pt>
                <c:pt idx="650">
                  <c:v>-1.6178923799374243</c:v>
                </c:pt>
                <c:pt idx="651">
                  <c:v>-1.6252477313379305</c:v>
                </c:pt>
                <c:pt idx="652">
                  <c:v>-1.6325389245254074</c:v>
                </c:pt>
                <c:pt idx="653">
                  <c:v>-1.6397656716730107</c:v>
                </c:pt>
                <c:pt idx="654">
                  <c:v>-1.6469276874979664</c:v>
                </c:pt>
                <c:pt idx="655">
                  <c:v>-1.6540246892728281</c:v>
                </c:pt>
                <c:pt idx="656">
                  <c:v>-1.661056396836645</c:v>
                </c:pt>
                <c:pt idx="657">
                  <c:v>-1.6680225326060167</c:v>
                </c:pt>
                <c:pt idx="658">
                  <c:v>-1.6749228215860521</c:v>
                </c:pt>
                <c:pt idx="659">
                  <c:v>-1.6817569913812265</c:v>
                </c:pt>
                <c:pt idx="660">
                  <c:v>-1.6885247722061301</c:v>
                </c:pt>
                <c:pt idx="661">
                  <c:v>-1.6952258968961249</c:v>
                </c:pt>
                <c:pt idx="662">
                  <c:v>-1.7018601009178864</c:v>
                </c:pt>
                <c:pt idx="663">
                  <c:v>-1.7084271223798475</c:v>
                </c:pt>
                <c:pt idx="664">
                  <c:v>-1.7149267020425385</c:v>
                </c:pt>
                <c:pt idx="665">
                  <c:v>-1.7213585833288165</c:v>
                </c:pt>
                <c:pt idx="666">
                  <c:v>-1.7277225123339992</c:v>
                </c:pt>
                <c:pt idx="667">
                  <c:v>-1.7340182378358855</c:v>
                </c:pt>
                <c:pt idx="668">
                  <c:v>-1.7402455113046735</c:v>
                </c:pt>
                <c:pt idx="669">
                  <c:v>-1.7464040869127686</c:v>
                </c:pt>
                <c:pt idx="670">
                  <c:v>-1.7524937215444927</c:v>
                </c:pt>
                <c:pt idx="671">
                  <c:v>-1.7585141748056776</c:v>
                </c:pt>
                <c:pt idx="672">
                  <c:v>-1.7644652090331565</c:v>
                </c:pt>
                <c:pt idx="673">
                  <c:v>-1.7703465893041463</c:v>
                </c:pt>
                <c:pt idx="674">
                  <c:v>-1.7761580834455184</c:v>
                </c:pt>
                <c:pt idx="675">
                  <c:v>-1.7818994620429678</c:v>
                </c:pt>
                <c:pt idx="676">
                  <c:v>-1.787570498450068</c:v>
                </c:pt>
                <c:pt idx="677">
                  <c:v>-1.7931709687972173</c:v>
                </c:pt>
                <c:pt idx="678">
                  <c:v>-1.798700652000478</c:v>
                </c:pt>
                <c:pt idx="679">
                  <c:v>-1.8041593297703005</c:v>
                </c:pt>
                <c:pt idx="680">
                  <c:v>-1.8095467866201449</c:v>
                </c:pt>
                <c:pt idx="681">
                  <c:v>-1.8148628098749846</c:v>
                </c:pt>
                <c:pt idx="682">
                  <c:v>-1.8201071896797039</c:v>
                </c:pt>
                <c:pt idx="683">
                  <c:v>-1.8252797190073782</c:v>
                </c:pt>
                <c:pt idx="684">
                  <c:v>-1.8303801936674517</c:v>
                </c:pt>
                <c:pt idx="685">
                  <c:v>-1.8354084123137955</c:v>
                </c:pt>
                <c:pt idx="686">
                  <c:v>-1.8403641764526557</c:v>
                </c:pt>
                <c:pt idx="687">
                  <c:v>-1.8452472904504902</c:v>
                </c:pt>
                <c:pt idx="688">
                  <c:v>-1.8500575615416883</c:v>
                </c:pt>
                <c:pt idx="689">
                  <c:v>-1.8547947998361873</c:v>
                </c:pt>
                <c:pt idx="690">
                  <c:v>-1.8594588183269609</c:v>
                </c:pt>
                <c:pt idx="691">
                  <c:v>-1.8640494328974067</c:v>
                </c:pt>
                <c:pt idx="692">
                  <c:v>-1.8685664623286098</c:v>
                </c:pt>
                <c:pt idx="693">
                  <c:v>-1.8730097283065017</c:v>
                </c:pt>
                <c:pt idx="694">
                  <c:v>-1.8773790554288965</c:v>
                </c:pt>
                <c:pt idx="695">
                  <c:v>-1.8816742712124157</c:v>
                </c:pt>
                <c:pt idx="696">
                  <c:v>-1.8858952060992953</c:v>
                </c:pt>
                <c:pt idx="697">
                  <c:v>-1.8900416934640827</c:v>
                </c:pt>
                <c:pt idx="698">
                  <c:v>-1.8941135696202123</c:v>
                </c:pt>
                <c:pt idx="699">
                  <c:v>-1.8981106738264675</c:v>
                </c:pt>
                <c:pt idx="700">
                  <c:v>-1.9020328482933262</c:v>
                </c:pt>
                <c:pt idx="701">
                  <c:v>-1.9058799381891882</c:v>
                </c:pt>
                <c:pt idx="702">
                  <c:v>-1.9096517916464912</c:v>
                </c:pt>
                <c:pt idx="703">
                  <c:v>-1.9133482597677016</c:v>
                </c:pt>
                <c:pt idx="704">
                  <c:v>-1.9169691966311952</c:v>
                </c:pt>
                <c:pt idx="705">
                  <c:v>-1.9205144592970167</c:v>
                </c:pt>
                <c:pt idx="706">
                  <c:v>-1.9239839078125212</c:v>
                </c:pt>
                <c:pt idx="707">
                  <c:v>-1.9273774052179009</c:v>
                </c:pt>
                <c:pt idx="708">
                  <c:v>-1.9306948175515914</c:v>
                </c:pt>
                <c:pt idx="709">
                  <c:v>-1.9339360138555595</c:v>
                </c:pt>
                <c:pt idx="710">
                  <c:v>-1.9371008661804709</c:v>
                </c:pt>
                <c:pt idx="711">
                  <c:v>-1.9401892495907453</c:v>
                </c:pt>
                <c:pt idx="712">
                  <c:v>-1.9432010421694854</c:v>
                </c:pt>
                <c:pt idx="713">
                  <c:v>-1.9461361250232905</c:v>
                </c:pt>
                <c:pt idx="714">
                  <c:v>-1.94899438228695</c:v>
                </c:pt>
                <c:pt idx="715">
                  <c:v>-1.9517757011280163</c:v>
                </c:pt>
                <c:pt idx="716">
                  <c:v>-1.9544799717512609</c:v>
                </c:pt>
                <c:pt idx="717">
                  <c:v>-1.9571070874030072</c:v>
                </c:pt>
                <c:pt idx="718">
                  <c:v>-1.9596569443753449</c:v>
                </c:pt>
                <c:pt idx="719">
                  <c:v>-1.9621294420102249</c:v>
                </c:pt>
                <c:pt idx="720">
                  <c:v>-1.9645244827034309</c:v>
                </c:pt>
                <c:pt idx="721">
                  <c:v>-1.9668419719084347</c:v>
                </c:pt>
                <c:pt idx="722">
                  <c:v>-1.9690818181401268</c:v>
                </c:pt>
                <c:pt idx="723">
                  <c:v>-1.9712439329784295</c:v>
                </c:pt>
                <c:pt idx="724">
                  <c:v>-1.9733282310717855</c:v>
                </c:pt>
                <c:pt idx="725">
                  <c:v>-1.9753346301405283</c:v>
                </c:pt>
                <c:pt idx="726">
                  <c:v>-1.9772630509801303</c:v>
                </c:pt>
                <c:pt idx="727">
                  <c:v>-1.9791134174643292</c:v>
                </c:pt>
                <c:pt idx="728">
                  <c:v>-1.9808856565481336</c:v>
                </c:pt>
                <c:pt idx="729">
                  <c:v>-1.9825796982707056</c:v>
                </c:pt>
                <c:pt idx="730">
                  <c:v>-1.9841954757581233</c:v>
                </c:pt>
                <c:pt idx="731">
                  <c:v>-1.9857329252260207</c:v>
                </c:pt>
                <c:pt idx="732">
                  <c:v>-1.9871919859821054</c:v>
                </c:pt>
                <c:pt idx="733">
                  <c:v>-1.9885726004285551</c:v>
                </c:pt>
                <c:pt idx="734">
                  <c:v>-1.9898747140642896</c:v>
                </c:pt>
                <c:pt idx="735">
                  <c:v>-1.9910982754871247</c:v>
                </c:pt>
                <c:pt idx="736">
                  <c:v>-1.9922432363957991</c:v>
                </c:pt>
                <c:pt idx="737">
                  <c:v>-1.9933095515918835</c:v>
                </c:pt>
                <c:pt idx="738">
                  <c:v>-1.9942971789815627</c:v>
                </c:pt>
                <c:pt idx="739">
                  <c:v>-1.9952060795772977</c:v>
                </c:pt>
                <c:pt idx="740">
                  <c:v>-1.9960362174993658</c:v>
                </c:pt>
                <c:pt idx="741">
                  <c:v>-1.9967875599772766</c:v>
                </c:pt>
                <c:pt idx="742">
                  <c:v>-1.9974600773510653</c:v>
                </c:pt>
                <c:pt idx="743">
                  <c:v>-1.9980537430724632</c:v>
                </c:pt>
                <c:pt idx="744">
                  <c:v>-1.9985685337059467</c:v>
                </c:pt>
                <c:pt idx="745">
                  <c:v>-1.9990044289296616</c:v>
                </c:pt>
                <c:pt idx="746">
                  <c:v>-1.9993614115362259</c:v>
                </c:pt>
                <c:pt idx="747">
                  <c:v>-1.999639467433409</c:v>
                </c:pt>
                <c:pt idx="748">
                  <c:v>-1.9998385856446876</c:v>
                </c:pt>
                <c:pt idx="749">
                  <c:v>-1.9999587583096792</c:v>
                </c:pt>
                <c:pt idx="750">
                  <c:v>-1.9999999806844526</c:v>
                </c:pt>
                <c:pt idx="751">
                  <c:v>-1.9999622511417152</c:v>
                </c:pt>
                <c:pt idx="752">
                  <c:v>-1.9998455711708769</c:v>
                </c:pt>
                <c:pt idx="753">
                  <c:v>-1.9996499453779912</c:v>
                </c:pt>
                <c:pt idx="754">
                  <c:v>-1.9993753814855741</c:v>
                </c:pt>
                <c:pt idx="755">
                  <c:v>-1.9990218903322985</c:v>
                </c:pt>
                <c:pt idx="756">
                  <c:v>-1.9985894858725668</c:v>
                </c:pt>
                <c:pt idx="757">
                  <c:v>-1.9980781851759597</c:v>
                </c:pt>
                <c:pt idx="758">
                  <c:v>-1.9974880084265627</c:v>
                </c:pt>
                <c:pt idx="759">
                  <c:v>-1.9968189789221689</c:v>
                </c:pt>
                <c:pt idx="760">
                  <c:v>-1.9960711230733599</c:v>
                </c:pt>
                <c:pt idx="761">
                  <c:v>-1.9952444704024623</c:v>
                </c:pt>
                <c:pt idx="762">
                  <c:v>-1.9943390535423835</c:v>
                </c:pt>
                <c:pt idx="763">
                  <c:v>-1.9933549082353224</c:v>
                </c:pt>
                <c:pt idx="764">
                  <c:v>-1.9922920733313589</c:v>
                </c:pt>
                <c:pt idx="765">
                  <c:v>-1.99115059078692</c:v>
                </c:pt>
                <c:pt idx="766">
                  <c:v>-1.9899305056631242</c:v>
                </c:pt>
                <c:pt idx="767">
                  <c:v>-1.9886318661240021</c:v>
                </c:pt>
                <c:pt idx="768">
                  <c:v>-1.9872547234345947</c:v>
                </c:pt>
                <c:pt idx="769">
                  <c:v>-1.9857991319589312</c:v>
                </c:pt>
                <c:pt idx="770">
                  <c:v>-1.9842651491578802</c:v>
                </c:pt>
                <c:pt idx="771">
                  <c:v>-1.9826528355868851</c:v>
                </c:pt>
                <c:pt idx="772">
                  <c:v>-1.9809622548935699</c:v>
                </c:pt>
                <c:pt idx="773">
                  <c:v>-1.9791934738152295</c:v>
                </c:pt>
                <c:pt idx="774">
                  <c:v>-1.9773465621761928</c:v>
                </c:pt>
                <c:pt idx="775">
                  <c:v>-1.9754215928850685</c:v>
                </c:pt>
                <c:pt idx="776">
                  <c:v>-1.9734186419318658</c:v>
                </c:pt>
                <c:pt idx="777">
                  <c:v>-1.9713377883849947</c:v>
                </c:pt>
                <c:pt idx="778">
                  <c:v>-1.9691791143881445</c:v>
                </c:pt>
                <c:pt idx="779">
                  <c:v>-1.9669427051570421</c:v>
                </c:pt>
                <c:pt idx="780">
                  <c:v>-1.9646286489760862</c:v>
                </c:pt>
                <c:pt idx="781">
                  <c:v>-1.962237037194865</c:v>
                </c:pt>
                <c:pt idx="782">
                  <c:v>-1.9597679642245469</c:v>
                </c:pt>
                <c:pt idx="783">
                  <c:v>-1.9572215275341556</c:v>
                </c:pt>
                <c:pt idx="784">
                  <c:v>-1.9545978276467215</c:v>
                </c:pt>
                <c:pt idx="785">
                  <c:v>-1.9518969681353151</c:v>
                </c:pt>
                <c:pt idx="786">
                  <c:v>-1.9491190556189553</c:v>
                </c:pt>
                <c:pt idx="787">
                  <c:v>-1.9462641997584034</c:v>
                </c:pt>
                <c:pt idx="788">
                  <c:v>-1.9433325132518326</c:v>
                </c:pt>
                <c:pt idx="789">
                  <c:v>-1.9403241118303793</c:v>
                </c:pt>
                <c:pt idx="790">
                  <c:v>-1.9372391142535759</c:v>
                </c:pt>
                <c:pt idx="791">
                  <c:v>-1.9340776423046599</c:v>
                </c:pt>
                <c:pt idx="792">
                  <c:v>-1.9308398207857693</c:v>
                </c:pt>
                <c:pt idx="793">
                  <c:v>-1.9275257775130139</c:v>
                </c:pt>
                <c:pt idx="794">
                  <c:v>-1.9241356433114298</c:v>
                </c:pt>
                <c:pt idx="795">
                  <c:v>-1.9206695520098174</c:v>
                </c:pt>
                <c:pt idx="796">
                  <c:v>-1.9171276404354549</c:v>
                </c:pt>
                <c:pt idx="797">
                  <c:v>-1.9135100484086984</c:v>
                </c:pt>
                <c:pt idx="798">
                  <c:v>-1.9098169187374636</c:v>
                </c:pt>
                <c:pt idx="799">
                  <c:v>-1.9060483972115854</c:v>
                </c:pt>
                <c:pt idx="800">
                  <c:v>-1.902204632597067</c:v>
                </c:pt>
                <c:pt idx="801">
                  <c:v>-1.8982857766302024</c:v>
                </c:pt>
                <c:pt idx="802">
                  <c:v>-1.8942919840115897</c:v>
                </c:pt>
                <c:pt idx="803">
                  <c:v>-1.8902234124000228</c:v>
                </c:pt>
                <c:pt idx="804">
                  <c:v>-1.8860802224062692</c:v>
                </c:pt>
                <c:pt idx="805">
                  <c:v>-1.8818625775867273</c:v>
                </c:pt>
                <c:pt idx="806">
                  <c:v>-1.8775706444369717</c:v>
                </c:pt>
                <c:pt idx="807">
                  <c:v>-1.8732045923851801</c:v>
                </c:pt>
                <c:pt idx="808">
                  <c:v>-1.8687645937854442</c:v>
                </c:pt>
                <c:pt idx="809">
                  <c:v>-1.8642508239109687</c:v>
                </c:pt>
                <c:pt idx="810">
                  <c:v>-1.8596634609471476</c:v>
                </c:pt>
                <c:pt idx="811">
                  <c:v>-1.8550026859845343</c:v>
                </c:pt>
                <c:pt idx="812">
                  <c:v>-1.8502686830116908</c:v>
                </c:pt>
                <c:pt idx="813">
                  <c:v>-1.8454616389079246</c:v>
                </c:pt>
                <c:pt idx="814">
                  <c:v>-1.8405817434359124</c:v>
                </c:pt>
                <c:pt idx="815">
                  <c:v>-1.8356291892342087</c:v>
                </c:pt>
                <c:pt idx="816">
                  <c:v>-1.83060417180964</c:v>
                </c:pt>
                <c:pt idx="817">
                  <c:v>-1.8255068895295901</c:v>
                </c:pt>
                <c:pt idx="818">
                  <c:v>-1.8203375436141653</c:v>
                </c:pt>
                <c:pt idx="819">
                  <c:v>-1.8150963381282539</c:v>
                </c:pt>
                <c:pt idx="820">
                  <c:v>-1.8097834799734693</c:v>
                </c:pt>
                <c:pt idx="821">
                  <c:v>-1.8043991788799822</c:v>
                </c:pt>
                <c:pt idx="822">
                  <c:v>-1.7989436473982441</c:v>
                </c:pt>
                <c:pt idx="823">
                  <c:v>-1.7934171008905921</c:v>
                </c:pt>
                <c:pt idx="824">
                  <c:v>-1.7878197575227504</c:v>
                </c:pt>
                <c:pt idx="825">
                  <c:v>-1.7821518382552168</c:v>
                </c:pt>
                <c:pt idx="826">
                  <c:v>-1.77641356683454</c:v>
                </c:pt>
                <c:pt idx="827">
                  <c:v>-1.7706051697844898</c:v>
                </c:pt>
                <c:pt idx="828">
                  <c:v>-1.76472687639711</c:v>
                </c:pt>
                <c:pt idx="829">
                  <c:v>-1.75877891872367</c:v>
                </c:pt>
                <c:pt idx="830">
                  <c:v>-1.7527615315655032</c:v>
                </c:pt>
                <c:pt idx="831">
                  <c:v>-1.7466749524647409</c:v>
                </c:pt>
                <c:pt idx="832">
                  <c:v>-1.7405194216949298</c:v>
                </c:pt>
                <c:pt idx="833">
                  <c:v>-1.7342951822515513</c:v>
                </c:pt>
                <c:pt idx="834">
                  <c:v>-1.7280024798424274</c:v>
                </c:pt>
                <c:pt idx="835">
                  <c:v>-1.7216415628780202</c:v>
                </c:pt>
                <c:pt idx="836">
                  <c:v>-1.7152126824616294</c:v>
                </c:pt>
                <c:pt idx="837">
                  <c:v>-1.7087160923794753</c:v>
                </c:pt>
                <c:pt idx="838">
                  <c:v>-1.7021520490906821</c:v>
                </c:pt>
                <c:pt idx="839">
                  <c:v>-1.6955208117171543</c:v>
                </c:pt>
                <c:pt idx="840">
                  <c:v>-1.688822642033347</c:v>
                </c:pt>
                <c:pt idx="841">
                  <c:v>-1.6820578044559347</c:v>
                </c:pt>
                <c:pt idx="842">
                  <c:v>-1.6752265660333681</c:v>
                </c:pt>
                <c:pt idx="843">
                  <c:v>-1.6683291964353357</c:v>
                </c:pt>
                <c:pt idx="844">
                  <c:v>-1.6613659679421175</c:v>
                </c:pt>
                <c:pt idx="845">
                  <c:v>-1.6543371554338389</c:v>
                </c:pt>
                <c:pt idx="846">
                  <c:v>-1.6472430363796138</c:v>
                </c:pt>
                <c:pt idx="847">
                  <c:v>-1.6400838908265964</c:v>
                </c:pt>
                <c:pt idx="848">
                  <c:v>-1.6328600013889241</c:v>
                </c:pt>
                <c:pt idx="849">
                  <c:v>-1.6255716532365598</c:v>
                </c:pt>
                <c:pt idx="850">
                  <c:v>-1.6182191340840397</c:v>
                </c:pt>
                <c:pt idx="851">
                  <c:v>-1.6108027341791082</c:v>
                </c:pt>
                <c:pt idx="852">
                  <c:v>-1.6033227462912651</c:v>
                </c:pt>
                <c:pt idx="853">
                  <c:v>-1.5957794657002062</c:v>
                </c:pt>
                <c:pt idx="854">
                  <c:v>-1.5881731901841674</c:v>
                </c:pt>
                <c:pt idx="855">
                  <c:v>-1.5805042200081718</c:v>
                </c:pt>
                <c:pt idx="856">
                  <c:v>-1.5727728579121716</c:v>
                </c:pt>
                <c:pt idx="857">
                  <c:v>-1.5649794090991014</c:v>
                </c:pt>
                <c:pt idx="858">
                  <c:v>-1.5571241812228276</c:v>
                </c:pt>
                <c:pt idx="859">
                  <c:v>-1.5492074843760042</c:v>
                </c:pt>
                <c:pt idx="860">
                  <c:v>-1.5412296310778342</c:v>
                </c:pt>
                <c:pt idx="861">
                  <c:v>-1.5331909362617275</c:v>
                </c:pt>
                <c:pt idx="862">
                  <c:v>-1.5250917172628722</c:v>
                </c:pt>
                <c:pt idx="863">
                  <c:v>-1.5169322938057055</c:v>
                </c:pt>
                <c:pt idx="864">
                  <c:v>-1.5087129879912964</c:v>
                </c:pt>
                <c:pt idx="865">
                  <c:v>-1.5004341242846244</c:v>
                </c:pt>
                <c:pt idx="866">
                  <c:v>-1.4920960295017749</c:v>
                </c:pt>
                <c:pt idx="867">
                  <c:v>-1.4836990327970365</c:v>
                </c:pt>
                <c:pt idx="868">
                  <c:v>-1.4752434656499072</c:v>
                </c:pt>
                <c:pt idx="869">
                  <c:v>-1.4667296618520125</c:v>
                </c:pt>
                <c:pt idx="870">
                  <c:v>-1.4581579574939219</c:v>
                </c:pt>
                <c:pt idx="871">
                  <c:v>-1.4495286909518863</c:v>
                </c:pt>
                <c:pt idx="872">
                  <c:v>-1.4408422028744792</c:v>
                </c:pt>
                <c:pt idx="873">
                  <c:v>-1.4320988361691478</c:v>
                </c:pt>
                <c:pt idx="874">
                  <c:v>-1.4232989359886814</c:v>
                </c:pt>
                <c:pt idx="875">
                  <c:v>-1.4144428497175785</c:v>
                </c:pt>
                <c:pt idx="876">
                  <c:v>-1.4055309269583389</c:v>
                </c:pt>
                <c:pt idx="877">
                  <c:v>-1.3965635195176602</c:v>
                </c:pt>
                <c:pt idx="878">
                  <c:v>-1.3875409813925543</c:v>
                </c:pt>
                <c:pt idx="879">
                  <c:v>-1.3784636687563665</c:v>
                </c:pt>
                <c:pt idx="880">
                  <c:v>-1.3693319399447195</c:v>
                </c:pt>
                <c:pt idx="881">
                  <c:v>-1.3601461554413667</c:v>
                </c:pt>
                <c:pt idx="882">
                  <c:v>-1.3509066778639605</c:v>
                </c:pt>
                <c:pt idx="883">
                  <c:v>-1.3416138719497426</c:v>
                </c:pt>
                <c:pt idx="884">
                  <c:v>-1.3322681045411384</c:v>
                </c:pt>
                <c:pt idx="885">
                  <c:v>-1.3228697445712803</c:v>
                </c:pt>
                <c:pt idx="886">
                  <c:v>-1.3134191630494421</c:v>
                </c:pt>
                <c:pt idx="887">
                  <c:v>-1.3039167330463928</c:v>
                </c:pt>
                <c:pt idx="888">
                  <c:v>-1.2943628296796734</c:v>
                </c:pt>
                <c:pt idx="889">
                  <c:v>-1.2847578300987816</c:v>
                </c:pt>
                <c:pt idx="890">
                  <c:v>-1.2751021134702882</c:v>
                </c:pt>
                <c:pt idx="891">
                  <c:v>-1.2653960609628669</c:v>
                </c:pt>
                <c:pt idx="892">
                  <c:v>-1.2556400557322527</c:v>
                </c:pt>
                <c:pt idx="893">
                  <c:v>-1.2458344829061081</c:v>
                </c:pt>
                <c:pt idx="894">
                  <c:v>-1.2359797295688251</c:v>
                </c:pt>
                <c:pt idx="895">
                  <c:v>-1.2260761847462438</c:v>
                </c:pt>
                <c:pt idx="896">
                  <c:v>-1.2161242393902938</c:v>
                </c:pt>
                <c:pt idx="897">
                  <c:v>-1.2061242863635657</c:v>
                </c:pt>
                <c:pt idx="898">
                  <c:v>-1.1960767204237952</c:v>
                </c:pt>
                <c:pt idx="899">
                  <c:v>-1.185981938208285</c:v>
                </c:pt>
                <c:pt idx="900">
                  <c:v>-1.1758403382182454</c:v>
                </c:pt>
                <c:pt idx="901">
                  <c:v>-1.1656523208030614</c:v>
                </c:pt>
                <c:pt idx="902">
                  <c:v>-1.1554182881444952</c:v>
                </c:pt>
                <c:pt idx="903">
                  <c:v>-1.1451386442408005</c:v>
                </c:pt>
                <c:pt idx="904">
                  <c:v>-1.1348137948907797</c:v>
                </c:pt>
                <c:pt idx="905">
                  <c:v>-1.1244441476777629</c:v>
                </c:pt>
                <c:pt idx="906">
                  <c:v>-1.1140301119535221</c:v>
                </c:pt>
                <c:pt idx="907">
                  <c:v>-1.1035720988221047</c:v>
                </c:pt>
                <c:pt idx="908">
                  <c:v>-1.0930705211236098</c:v>
                </c:pt>
                <c:pt idx="909">
                  <c:v>-1.0825257934178898</c:v>
                </c:pt>
                <c:pt idx="910">
                  <c:v>-1.0719383319681826</c:v>
                </c:pt>
                <c:pt idx="911">
                  <c:v>-1.0613085547246872</c:v>
                </c:pt>
                <c:pt idx="912">
                  <c:v>-1.050636881308054</c:v>
                </c:pt>
                <c:pt idx="913">
                  <c:v>-1.0399237329928268</c:v>
                </c:pt>
                <c:pt idx="914">
                  <c:v>-1.0291695326908106</c:v>
                </c:pt>
                <c:pt idx="915">
                  <c:v>-1.0183747049343757</c:v>
                </c:pt>
                <c:pt idx="916">
                  <c:v>-1.0075396758597044</c:v>
                </c:pt>
                <c:pt idx="917">
                  <c:v>-0.99666487318996033</c:v>
                </c:pt>
                <c:pt idx="918">
                  <c:v>-0.98575072621840931</c:v>
                </c:pt>
                <c:pt idx="919">
                  <c:v>-0.97479766579146943</c:v>
                </c:pt>
                <c:pt idx="920">
                  <c:v>-0.96380612429170986</c:v>
                </c:pt>
                <c:pt idx="921">
                  <c:v>-0.95277653562077191</c:v>
                </c:pt>
                <c:pt idx="922">
                  <c:v>-0.94170933518224753</c:v>
                </c:pt>
                <c:pt idx="923">
                  <c:v>-0.93060495986448877</c:v>
                </c:pt>
                <c:pt idx="924">
                  <c:v>-0.91946384802336045</c:v>
                </c:pt>
                <c:pt idx="925">
                  <c:v>-0.90828643946494148</c:v>
                </c:pt>
                <c:pt idx="926">
                  <c:v>-0.89707317542815368</c:v>
                </c:pt>
                <c:pt idx="927">
                  <c:v>-0.88582449856735013</c:v>
                </c:pt>
                <c:pt idx="928">
                  <c:v>-0.87454085293483885</c:v>
                </c:pt>
                <c:pt idx="929">
                  <c:v>-0.86322268396335211</c:v>
                </c:pt>
                <c:pt idx="930">
                  <c:v>-0.85187043844846888</c:v>
                </c:pt>
                <c:pt idx="931">
                  <c:v>-0.84048456453096776</c:v>
                </c:pt>
                <c:pt idx="932">
                  <c:v>-0.82906551167914222</c:v>
                </c:pt>
                <c:pt idx="933">
                  <c:v>-0.81761373067105592</c:v>
                </c:pt>
                <c:pt idx="934">
                  <c:v>-0.80612967357674647</c:v>
                </c:pt>
                <c:pt idx="935">
                  <c:v>-0.79461379374038565</c:v>
                </c:pt>
                <c:pt idx="936">
                  <c:v>-0.78306654576237367</c:v>
                </c:pt>
                <c:pt idx="937">
                  <c:v>-0.77148838548139986</c:v>
                </c:pt>
                <c:pt idx="938">
                  <c:v>-0.75987976995644624</c:v>
                </c:pt>
                <c:pt idx="939">
                  <c:v>-0.74824115744874509</c:v>
                </c:pt>
                <c:pt idx="940">
                  <c:v>-0.73657300740368814</c:v>
                </c:pt>
                <c:pt idx="941">
                  <c:v>-0.72487578043268963</c:v>
                </c:pt>
                <c:pt idx="942">
                  <c:v>-0.71314993829500206</c:v>
                </c:pt>
                <c:pt idx="943">
                  <c:v>-0.70139594387949356</c:v>
                </c:pt>
                <c:pt idx="944">
                  <c:v>-0.68961426118636582</c:v>
                </c:pt>
                <c:pt idx="945">
                  <c:v>-0.67780535530884345</c:v>
                </c:pt>
                <c:pt idx="946">
                  <c:v>-0.66596969241481219</c:v>
                </c:pt>
                <c:pt idx="947">
                  <c:v>-0.65410773972841529</c:v>
                </c:pt>
                <c:pt idx="948">
                  <c:v>-0.64221996551161553</c:v>
                </c:pt>
                <c:pt idx="949">
                  <c:v>-0.6303068390457004</c:v>
                </c:pt>
                <c:pt idx="950">
                  <c:v>-0.6183688306127636</c:v>
                </c:pt>
                <c:pt idx="951">
                  <c:v>-0.60640641147713636</c:v>
                </c:pt>
                <c:pt idx="952">
                  <c:v>-0.5944200538667912</c:v>
                </c:pt>
                <c:pt idx="953">
                  <c:v>-0.58241023095468947</c:v>
                </c:pt>
                <c:pt idx="954">
                  <c:v>-0.57037741684010979</c:v>
                </c:pt>
                <c:pt idx="955">
                  <c:v>-0.55832208652993043</c:v>
                </c:pt>
                <c:pt idx="956">
                  <c:v>-0.54624471591987644</c:v>
                </c:pt>
                <c:pt idx="957">
                  <c:v>-0.53414578177573979</c:v>
                </c:pt>
                <c:pt idx="958">
                  <c:v>-0.52202576171454873</c:v>
                </c:pt>
                <c:pt idx="959">
                  <c:v>-0.50988513418572001</c:v>
                </c:pt>
                <c:pt idx="960">
                  <c:v>-0.49772437845216966</c:v>
                </c:pt>
                <c:pt idx="961">
                  <c:v>-0.48554397457139248</c:v>
                </c:pt>
                <c:pt idx="962">
                  <c:v>-0.47334440337651779</c:v>
                </c:pt>
                <c:pt idx="963">
                  <c:v>-0.46112614645731786</c:v>
                </c:pt>
                <c:pt idx="964">
                  <c:v>-0.44888968614120345</c:v>
                </c:pt>
                <c:pt idx="965">
                  <c:v>-0.43663550547418034</c:v>
                </c:pt>
                <c:pt idx="966">
                  <c:v>-0.42436408820178723</c:v>
                </c:pt>
                <c:pt idx="967">
                  <c:v>-0.41207591874998922</c:v>
                </c:pt>
                <c:pt idx="968">
                  <c:v>-0.39977148220606135</c:v>
                </c:pt>
                <c:pt idx="969">
                  <c:v>-0.38745126429943794</c:v>
                </c:pt>
                <c:pt idx="970">
                  <c:v>-0.37511575138253583</c:v>
                </c:pt>
                <c:pt idx="971">
                  <c:v>-0.36276543041156234</c:v>
                </c:pt>
                <c:pt idx="972">
                  <c:v>-0.35040078892728171</c:v>
                </c:pt>
                <c:pt idx="973">
                  <c:v>-0.3380223150357759</c:v>
                </c:pt>
                <c:pt idx="974">
                  <c:v>-0.32563049738917449</c:v>
                </c:pt>
                <c:pt idx="975">
                  <c:v>-0.31322582516636271</c:v>
                </c:pt>
                <c:pt idx="976">
                  <c:v>-0.30080878805367783</c:v>
                </c:pt>
                <c:pt idx="977">
                  <c:v>-0.28837987622556782</c:v>
                </c:pt>
                <c:pt idx="978">
                  <c:v>-0.27593958032524807</c:v>
                </c:pt>
                <c:pt idx="979">
                  <c:v>-0.26348839144532943</c:v>
                </c:pt>
                <c:pt idx="980">
                  <c:v>-0.25102680110843889</c:v>
                </c:pt>
                <c:pt idx="981">
                  <c:v>-0.23855530124780555</c:v>
                </c:pt>
                <c:pt idx="982">
                  <c:v>-0.22607438418784831</c:v>
                </c:pt>
                <c:pt idx="983">
                  <c:v>-0.21358454262473903</c:v>
                </c:pt>
                <c:pt idx="984">
                  <c:v>-0.20108626960695108</c:v>
                </c:pt>
                <c:pt idx="985">
                  <c:v>-0.18858005851580295</c:v>
                </c:pt>
                <c:pt idx="986">
                  <c:v>-0.17606640304597085</c:v>
                </c:pt>
                <c:pt idx="987">
                  <c:v>-0.16354579718600676</c:v>
                </c:pt>
                <c:pt idx="988">
                  <c:v>-0.15101873519883596</c:v>
                </c:pt>
                <c:pt idx="989">
                  <c:v>-0.13848571160224382</c:v>
                </c:pt>
                <c:pt idx="990">
                  <c:v>-0.12594722114936124</c:v>
                </c:pt>
                <c:pt idx="991">
                  <c:v>-0.11340375880912316</c:v>
                </c:pt>
                <c:pt idx="992">
                  <c:v>-0.10085581974673639</c:v>
                </c:pt>
                <c:pt idx="993">
                  <c:v>-8.8303899304128824E-2</c:v>
                </c:pt>
                <c:pt idx="994">
                  <c:v>-7.5748492980402496E-2</c:v>
                </c:pt>
                <c:pt idx="995">
                  <c:v>-6.31900964122626E-2</c:v>
                </c:pt>
                <c:pt idx="996">
                  <c:v>-5.0629205354458896E-2</c:v>
                </c:pt>
                <c:pt idx="997">
                  <c:v>-3.8066315660213498E-2</c:v>
                </c:pt>
                <c:pt idx="998">
                  <c:v>-2.550192326164483E-2</c:v>
                </c:pt>
                <c:pt idx="999">
                  <c:v>-1.2936524150197356E-2</c:v>
                </c:pt>
                <c:pt idx="1000">
                  <c:v>-3.7061435705115694E-4</c:v>
                </c:pt>
              </c:numCache>
            </c:numRef>
          </c:yVal>
          <c:smooth val="1"/>
          <c:extLst>
            <c:ext xmlns:c16="http://schemas.microsoft.com/office/drawing/2014/chart" uri="{C3380CC4-5D6E-409C-BE32-E72D297353CC}">
              <c16:uniqueId val="{00000000-CBFC-4A1B-BFF4-0E237FBCD73A}"/>
            </c:ext>
          </c:extLst>
        </c:ser>
        <c:ser>
          <c:idx val="1"/>
          <c:order val="1"/>
          <c:tx>
            <c:strRef>
              <c:f>Sheet1!$C$1</c:f>
              <c:strCache>
                <c:ptCount val="1"/>
                <c:pt idx="0">
                  <c:v>電流</c:v>
                </c:pt>
              </c:strCache>
            </c:strRef>
          </c:tx>
          <c:spPr>
            <a:ln w="15875" cap="rnd">
              <a:solidFill>
                <a:srgbClr val="00B050"/>
              </a:solidFill>
              <a:round/>
            </a:ln>
            <a:effectLst/>
          </c:spPr>
          <c:marker>
            <c:symbol val="none"/>
          </c:marker>
          <c:xVal>
            <c:numRef>
              <c:f>Sheet1!$A$2:$A$1002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Sheet1!$C$2:$C$1002</c:f>
              <c:numCache>
                <c:formatCode>General</c:formatCode>
                <c:ptCount val="1001"/>
                <c:pt idx="0">
                  <c:v>-1.0760341363492842</c:v>
                </c:pt>
                <c:pt idx="1">
                  <c:v>-1.069446828427898</c:v>
                </c:pt>
                <c:pt idx="2">
                  <c:v>-1.0628173030672137</c:v>
                </c:pt>
                <c:pt idx="3">
                  <c:v>-1.0561458219741038</c:v>
                </c:pt>
                <c:pt idx="4">
                  <c:v>-1.0494326485116834</c:v>
                </c:pt>
                <c:pt idx="5">
                  <c:v>-1.0426780476889137</c:v>
                </c:pt>
                <c:pt idx="6">
                  <c:v>-1.0358822861501404</c:v>
                </c:pt>
                <c:pt idx="7">
                  <c:v>-1.0290456321645687</c:v>
                </c:pt>
                <c:pt idx="8">
                  <c:v>-1.022168355615672</c:v>
                </c:pt>
                <c:pt idx="9">
                  <c:v>-1.0152507279905381</c:v>
                </c:pt>
                <c:pt idx="10">
                  <c:v>-1.0082930223691524</c:v>
                </c:pt>
                <c:pt idx="11">
                  <c:v>-1.0012955134136181</c:v>
                </c:pt>
                <c:pt idx="12">
                  <c:v>-0.99425847735731221</c:v>
                </c:pt>
                <c:pt idx="13">
                  <c:v>-0.98718219199398305</c:v>
                </c:pt>
                <c:pt idx="14">
                  <c:v>-0.98006693666678224</c:v>
                </c:pt>
                <c:pt idx="15">
                  <c:v>-0.97291299225723837</c:v>
                </c:pt>
                <c:pt idx="16">
                  <c:v>-0.96572064117416845</c:v>
                </c:pt>
                <c:pt idx="17">
                  <c:v>-0.95849016734253012</c:v>
                </c:pt>
                <c:pt idx="18">
                  <c:v>-0.95122185619221289</c:v>
                </c:pt>
                <c:pt idx="19">
                  <c:v>-0.94391599464677067</c:v>
                </c:pt>
                <c:pt idx="20">
                  <c:v>-0.93657287111209531</c:v>
                </c:pt>
                <c:pt idx="21">
                  <c:v>-0.92919277546503132</c:v>
                </c:pt>
                <c:pt idx="22">
                  <c:v>-0.92177599904193297</c:v>
                </c:pt>
                <c:pt idx="23">
                  <c:v>-0.91432283462716324</c:v>
                </c:pt>
                <c:pt idx="24">
                  <c:v>-0.90683357644153606</c:v>
                </c:pt>
                <c:pt idx="25">
                  <c:v>-0.89930852013070139</c:v>
                </c:pt>
                <c:pt idx="26">
                  <c:v>-0.8917479627534749</c:v>
                </c:pt>
                <c:pt idx="27">
                  <c:v>-0.88415220277011031</c:v>
                </c:pt>
                <c:pt idx="28">
                  <c:v>-0.87652154003051885</c:v>
                </c:pt>
                <c:pt idx="29">
                  <c:v>-0.8688562757624303</c:v>
                </c:pt>
                <c:pt idx="30">
                  <c:v>-0.86115671255950432</c:v>
                </c:pt>
                <c:pt idx="31">
                  <c:v>-0.8534231543693831</c:v>
                </c:pt>
                <c:pt idx="32">
                  <c:v>-0.84565590648169353</c:v>
                </c:pt>
                <c:pt idx="33">
                  <c:v>-0.83785527551599603</c:v>
                </c:pt>
                <c:pt idx="34">
                  <c:v>-0.83002156940967986</c:v>
                </c:pt>
                <c:pt idx="35">
                  <c:v>-0.82215509740580694</c:v>
                </c:pt>
                <c:pt idx="36">
                  <c:v>-0.814256170040905</c:v>
                </c:pt>
                <c:pt idx="37">
                  <c:v>-0.80632509913270756</c:v>
                </c:pt>
                <c:pt idx="38">
                  <c:v>-0.79836219776784578</c:v>
                </c:pt>
                <c:pt idx="39">
                  <c:v>-0.79036778028948895</c:v>
                </c:pt>
                <c:pt idx="40">
                  <c:v>-0.78234216228493414</c:v>
                </c:pt>
                <c:pt idx="41">
                  <c:v>-0.77428566057315007</c:v>
                </c:pt>
                <c:pt idx="42">
                  <c:v>-0.76619859319226902</c:v>
                </c:pt>
                <c:pt idx="43">
                  <c:v>-0.75808127938703296</c:v>
                </c:pt>
                <c:pt idx="44">
                  <c:v>-0.74993403959618921</c:v>
                </c:pt>
                <c:pt idx="45">
                  <c:v>-0.74175719543984309</c:v>
                </c:pt>
                <c:pt idx="46">
                  <c:v>-0.73355106970676043</c:v>
                </c:pt>
                <c:pt idx="47">
                  <c:v>-0.72531598634162542</c:v>
                </c:pt>
                <c:pt idx="48">
                  <c:v>-0.71705227043225228</c:v>
                </c:pt>
                <c:pt idx="49">
                  <c:v>-0.70876024819675265</c:v>
                </c:pt>
                <c:pt idx="50">
                  <c:v>-0.70044024697065765</c:v>
                </c:pt>
                <c:pt idx="51">
                  <c:v>-0.69209259519399557</c:v>
                </c:pt>
                <c:pt idx="52">
                  <c:v>-0.68371762239832667</c:v>
                </c:pt>
                <c:pt idx="53">
                  <c:v>-0.67531565919373504</c:v>
                </c:pt>
                <c:pt idx="54">
                  <c:v>-0.66688703725577647</c:v>
                </c:pt>
                <c:pt idx="55">
                  <c:v>-0.6584320893123865</c:v>
                </c:pt>
                <c:pt idx="56">
                  <c:v>-0.64995114913074459</c:v>
                </c:pt>
                <c:pt idx="57">
                  <c:v>-0.64144455150409874</c:v>
                </c:pt>
                <c:pt idx="58">
                  <c:v>-0.63291263223854932</c:v>
                </c:pt>
                <c:pt idx="59">
                  <c:v>-0.62435572813979245</c:v>
                </c:pt>
                <c:pt idx="60">
                  <c:v>-0.61577417699982484</c:v>
                </c:pt>
                <c:pt idx="61">
                  <c:v>-0.60716831758360845</c:v>
                </c:pt>
                <c:pt idx="62">
                  <c:v>-0.59853848961569811</c:v>
                </c:pt>
                <c:pt idx="63">
                  <c:v>-0.58988503376682988</c:v>
                </c:pt>
                <c:pt idx="64">
                  <c:v>-0.58120829164047327</c:v>
                </c:pt>
                <c:pt idx="65">
                  <c:v>-0.57250860575934603</c:v>
                </c:pt>
                <c:pt idx="66">
                  <c:v>-0.56378631955189251</c:v>
                </c:pt>
                <c:pt idx="67">
                  <c:v>-0.55504177733872639</c:v>
                </c:pt>
                <c:pt idx="68">
                  <c:v>-0.54627532431903891</c:v>
                </c:pt>
                <c:pt idx="69">
                  <c:v>-0.5374873065569713</c:v>
                </c:pt>
                <c:pt idx="70">
                  <c:v>-0.52867807096795338</c:v>
                </c:pt>
                <c:pt idx="71">
                  <c:v>-0.51984796530500976</c:v>
                </c:pt>
                <c:pt idx="72">
                  <c:v>-0.51099733814503034</c:v>
                </c:pt>
                <c:pt idx="73">
                  <c:v>-0.50212653887501124</c:v>
                </c:pt>
                <c:pt idx="74">
                  <c:v>-0.49323591767826208</c:v>
                </c:pt>
                <c:pt idx="75">
                  <c:v>-0.4843258255205819</c:v>
                </c:pt>
                <c:pt idx="76">
                  <c:v>-0.47539661413640466</c:v>
                </c:pt>
                <c:pt idx="77">
                  <c:v>-0.46644863601491393</c:v>
                </c:pt>
                <c:pt idx="78">
                  <c:v>-0.45748224438612861</c:v>
                </c:pt>
                <c:pt idx="79">
                  <c:v>-0.4484977932069581</c:v>
                </c:pt>
                <c:pt idx="80">
                  <c:v>-0.43949563714723</c:v>
                </c:pt>
                <c:pt idx="81">
                  <c:v>-0.43047613157568931</c:v>
                </c:pt>
                <c:pt idx="82">
                  <c:v>-0.42143963254596906</c:v>
                </c:pt>
                <c:pt idx="83">
                  <c:v>-0.41238649678253581</c:v>
                </c:pt>
                <c:pt idx="84">
                  <c:v>-0.40331708166660718</c:v>
                </c:pt>
                <c:pt idx="85">
                  <c:v>-0.39423174522204341</c:v>
                </c:pt>
                <c:pt idx="86">
                  <c:v>-0.38513084610121501</c:v>
                </c:pt>
                <c:pt idx="87">
                  <c:v>-0.37601474357084341</c:v>
                </c:pt>
                <c:pt idx="88">
                  <c:v>-0.36688379749782007</c:v>
                </c:pt>
                <c:pt idx="89">
                  <c:v>-0.35773836833499861</c:v>
                </c:pt>
                <c:pt idx="90">
                  <c:v>-0.34857881710696714</c:v>
                </c:pt>
                <c:pt idx="91">
                  <c:v>-0.33940550539579561</c:v>
                </c:pt>
                <c:pt idx="92">
                  <c:v>-0.33021879532676246</c:v>
                </c:pt>
                <c:pt idx="93">
                  <c:v>-0.32101904955405863</c:v>
                </c:pt>
                <c:pt idx="94">
                  <c:v>-0.31180663124647251</c:v>
                </c:pt>
                <c:pt idx="95">
                  <c:v>-0.30258190407305297</c:v>
                </c:pt>
                <c:pt idx="96">
                  <c:v>-0.29334523218875252</c:v>
                </c:pt>
                <c:pt idx="97">
                  <c:v>-0.28409698022005325</c:v>
                </c:pt>
                <c:pt idx="98">
                  <c:v>-0.27483751325057199</c:v>
                </c:pt>
                <c:pt idx="99">
                  <c:v>-0.26556719680664853</c:v>
                </c:pt>
                <c:pt idx="100">
                  <c:v>-0.25628639684291576</c:v>
                </c:pt>
                <c:pt idx="101">
                  <c:v>-0.24699547972785391</c:v>
                </c:pt>
                <c:pt idx="102">
                  <c:v>-0.23769481222932751</c:v>
                </c:pt>
                <c:pt idx="103">
                  <c:v>-0.22838476150010656</c:v>
                </c:pt>
                <c:pt idx="104">
                  <c:v>-0.21906569506337303</c:v>
                </c:pt>
                <c:pt idx="105">
                  <c:v>-0.20973798079821293</c:v>
                </c:pt>
                <c:pt idx="106">
                  <c:v>-0.20040198692509353</c:v>
                </c:pt>
                <c:pt idx="107">
                  <c:v>-0.19105808199132723</c:v>
                </c:pt>
                <c:pt idx="108">
                  <c:v>-0.18170663485652355</c:v>
                </c:pt>
                <c:pt idx="109">
                  <c:v>-0.17234801467802752</c:v>
                </c:pt>
                <c:pt idx="110">
                  <c:v>-0.16298259089634662</c:v>
                </c:pt>
                <c:pt idx="111">
                  <c:v>-0.15361073322056751</c:v>
                </c:pt>
                <c:pt idx="112">
                  <c:v>-0.14423281161376081</c:v>
                </c:pt>
                <c:pt idx="113">
                  <c:v>-0.13484919627837683</c:v>
                </c:pt>
                <c:pt idx="114">
                  <c:v>-0.12546025764163082</c:v>
                </c:pt>
                <c:pt idx="115">
                  <c:v>-0.11606636634088083</c:v>
                </c:pt>
                <c:pt idx="116">
                  <c:v>-0.1066678932089962</c:v>
                </c:pt>
                <c:pt idx="117">
                  <c:v>-9.7265209259717891E-2</c:v>
                </c:pt>
                <c:pt idx="118">
                  <c:v>-8.7858685673013595E-2</c:v>
                </c:pt>
                <c:pt idx="119">
                  <c:v>-7.8448693780423698E-2</c:v>
                </c:pt>
                <c:pt idx="120">
                  <c:v>-6.9035605050403945E-2</c:v>
                </c:pt>
                <c:pt idx="121">
                  <c:v>-5.9619791073660097E-2</c:v>
                </c:pt>
                <c:pt idx="122">
                  <c:v>-5.0201623548480082E-2</c:v>
                </c:pt>
                <c:pt idx="123">
                  <c:v>-4.0781474266060269E-2</c:v>
                </c:pt>
                <c:pt idx="124">
                  <c:v>-3.1359715095828959E-2</c:v>
                </c:pt>
                <c:pt idx="125">
                  <c:v>-2.1936717970765823E-2</c:v>
                </c:pt>
                <c:pt idx="126">
                  <c:v>-1.2512854872720483E-2</c:v>
                </c:pt>
                <c:pt idx="127">
                  <c:v>-3.0884978177276672E-3</c:v>
                </c:pt>
                <c:pt idx="128">
                  <c:v>6.3359811586789607E-3</c:v>
                </c:pt>
                <c:pt idx="129">
                  <c:v>1.5760210016152278E-2</c:v>
                </c:pt>
                <c:pt idx="130">
                  <c:v>2.5183816724219009E-2</c:v>
                </c:pt>
                <c:pt idx="131">
                  <c:v>3.4606429276965667E-2</c:v>
                </c:pt>
                <c:pt idx="132">
                  <c:v>4.4027675707724485E-2</c:v>
                </c:pt>
                <c:pt idx="133">
                  <c:v>5.3447184103756179E-2</c:v>
                </c:pt>
                <c:pt idx="134">
                  <c:v>6.2864582620932058E-2</c:v>
                </c:pt>
                <c:pt idx="135">
                  <c:v>7.2279499498413419E-2</c:v>
                </c:pt>
                <c:pt idx="136">
                  <c:v>8.1691563073326146E-2</c:v>
                </c:pt>
                <c:pt idx="137">
                  <c:v>9.1100401795433023E-2</c:v>
                </c:pt>
                <c:pt idx="138">
                  <c:v>0.10050564424180145</c:v>
                </c:pt>
                <c:pt idx="139">
                  <c:v>0.10990691913146478</c:v>
                </c:pt>
                <c:pt idx="140">
                  <c:v>0.11930385534007962</c:v>
                </c:pt>
                <c:pt idx="141">
                  <c:v>0.12869608191457588</c:v>
                </c:pt>
                <c:pt idx="142">
                  <c:v>0.1380832280878016</c:v>
                </c:pt>
                <c:pt idx="143">
                  <c:v>0.14746492329315802</c:v>
                </c:pt>
                <c:pt idx="144">
                  <c:v>0.15684079717922841</c:v>
                </c:pt>
                <c:pt idx="145">
                  <c:v>0.16621047962439839</c:v>
                </c:pt>
                <c:pt idx="146">
                  <c:v>0.1755736007514665</c:v>
                </c:pt>
                <c:pt idx="147">
                  <c:v>0.18492979094224599</c:v>
                </c:pt>
                <c:pt idx="148">
                  <c:v>0.19427868085215508</c:v>
                </c:pt>
                <c:pt idx="149">
                  <c:v>0.20361990142479758</c:v>
                </c:pt>
                <c:pt idx="150">
                  <c:v>0.21295308390653211</c:v>
                </c:pt>
                <c:pt idx="151">
                  <c:v>0.22227785986102841</c:v>
                </c:pt>
                <c:pt idx="152">
                  <c:v>0.23159386118381164</c:v>
                </c:pt>
                <c:pt idx="153">
                  <c:v>0.24090072011679459</c:v>
                </c:pt>
                <c:pt idx="154">
                  <c:v>0.25019806926279425</c:v>
                </c:pt>
                <c:pt idx="155">
                  <c:v>0.25948554160003556</c:v>
                </c:pt>
                <c:pt idx="156">
                  <c:v>0.26876277049663999</c:v>
                </c:pt>
                <c:pt idx="157">
                  <c:v>0.278029389725099</c:v>
                </c:pt>
                <c:pt idx="158">
                  <c:v>0.2872850334767304</c:v>
                </c:pt>
                <c:pt idx="159">
                  <c:v>0.2965293363761195</c:v>
                </c:pt>
                <c:pt idx="160">
                  <c:v>0.30576193349554331</c:v>
                </c:pt>
                <c:pt idx="161">
                  <c:v>0.3149824603693745</c:v>
                </c:pt>
                <c:pt idx="162">
                  <c:v>0.32419055300847155</c:v>
                </c:pt>
                <c:pt idx="163">
                  <c:v>0.33338584791454562</c:v>
                </c:pt>
                <c:pt idx="164">
                  <c:v>0.34256798209451061</c:v>
                </c:pt>
                <c:pt idx="165">
                  <c:v>0.35173659307481298</c:v>
                </c:pt>
                <c:pt idx="166">
                  <c:v>0.36089131891574017</c:v>
                </c:pt>
                <c:pt idx="167">
                  <c:v>0.37003179822570903</c:v>
                </c:pt>
                <c:pt idx="168">
                  <c:v>0.37915767017553159</c:v>
                </c:pt>
                <c:pt idx="169">
                  <c:v>0.38826857451266017</c:v>
                </c:pt>
                <c:pt idx="170">
                  <c:v>0.39736415157540728</c:v>
                </c:pt>
                <c:pt idx="171">
                  <c:v>0.40644404230714448</c:v>
                </c:pt>
                <c:pt idx="172">
                  <c:v>0.4155078882704758</c:v>
                </c:pt>
                <c:pt idx="173">
                  <c:v>0.42455533166138909</c:v>
                </c:pt>
                <c:pt idx="174">
                  <c:v>0.43358601532337848</c:v>
                </c:pt>
                <c:pt idx="175">
                  <c:v>0.44259958276154465</c:v>
                </c:pt>
                <c:pt idx="176">
                  <c:v>0.45159567815666757</c:v>
                </c:pt>
                <c:pt idx="177">
                  <c:v>0.46057394637925358</c:v>
                </c:pt>
                <c:pt idx="178">
                  <c:v>0.4695340330035529</c:v>
                </c:pt>
                <c:pt idx="179">
                  <c:v>0.47847558432155202</c:v>
                </c:pt>
                <c:pt idx="180">
                  <c:v>0.4873982473569366</c:v>
                </c:pt>
                <c:pt idx="181">
                  <c:v>0.49630166987902519</c:v>
                </c:pt>
                <c:pt idx="182">
                  <c:v>0.50518550041667409</c:v>
                </c:pt>
                <c:pt idx="183">
                  <c:v>0.51404938827215185</c:v>
                </c:pt>
                <c:pt idx="184">
                  <c:v>0.52289298353498426</c:v>
                </c:pt>
                <c:pt idx="185">
                  <c:v>0.5317159370957657</c:v>
                </c:pt>
                <c:pt idx="186">
                  <c:v>0.5405179006599421</c:v>
                </c:pt>
                <c:pt idx="187">
                  <c:v>0.54929852676155932</c:v>
                </c:pt>
                <c:pt idx="188">
                  <c:v>0.55805746877698037</c:v>
                </c:pt>
                <c:pt idx="189">
                  <c:v>0.56679438093856793</c:v>
                </c:pt>
                <c:pt idx="190">
                  <c:v>0.5755089183483344</c:v>
                </c:pt>
                <c:pt idx="191">
                  <c:v>0.58420073699155761</c:v>
                </c:pt>
                <c:pt idx="192">
                  <c:v>0.59286949375035969</c:v>
                </c:pt>
                <c:pt idx="193">
                  <c:v>0.60151484641725306</c:v>
                </c:pt>
                <c:pt idx="194">
                  <c:v>0.61013645370864933</c:v>
                </c:pt>
                <c:pt idx="195">
                  <c:v>0.61873397527833096</c:v>
                </c:pt>
                <c:pt idx="196">
                  <c:v>0.62730707173088807</c:v>
                </c:pt>
                <c:pt idx="197">
                  <c:v>0.63585540463511514</c:v>
                </c:pt>
                <c:pt idx="198">
                  <c:v>0.64437863653737226</c:v>
                </c:pt>
                <c:pt idx="199">
                  <c:v>0.65287643097490478</c:v>
                </c:pt>
                <c:pt idx="200">
                  <c:v>0.66134845248912688</c:v>
                </c:pt>
                <c:pt idx="201">
                  <c:v>0.66979436663886349</c:v>
                </c:pt>
                <c:pt idx="202">
                  <c:v>0.67821384001355245</c:v>
                </c:pt>
                <c:pt idx="203">
                  <c:v>0.68660654024640699</c:v>
                </c:pt>
                <c:pt idx="204">
                  <c:v>0.69497213602753594</c:v>
                </c:pt>
                <c:pt idx="205">
                  <c:v>0.70331029711702175</c:v>
                </c:pt>
                <c:pt idx="206">
                  <c:v>0.71162069435795838</c:v>
                </c:pt>
                <c:pt idx="207">
                  <c:v>0.7199029996894436</c:v>
                </c:pt>
                <c:pt idx="208">
                  <c:v>0.72815688615953078</c:v>
                </c:pt>
                <c:pt idx="209">
                  <c:v>0.73638202793813479</c:v>
                </c:pt>
                <c:pt idx="210">
                  <c:v>0.74457810032989502</c:v>
                </c:pt>
                <c:pt idx="211">
                  <c:v>0.75274477978699239</c:v>
                </c:pt>
                <c:pt idx="212">
                  <c:v>0.76088174392192243</c:v>
                </c:pt>
                <c:pt idx="213">
                  <c:v>0.76898867152022143</c:v>
                </c:pt>
                <c:pt idx="214">
                  <c:v>0.77706524255314735</c:v>
                </c:pt>
                <c:pt idx="215">
                  <c:v>0.78511113819031153</c:v>
                </c:pt>
                <c:pt idx="216">
                  <c:v>0.79312604081226667</c:v>
                </c:pt>
                <c:pt idx="217">
                  <c:v>0.80110963402304458</c:v>
                </c:pt>
                <c:pt idx="218">
                  <c:v>0.80906160266264537</c:v>
                </c:pt>
                <c:pt idx="219">
                  <c:v>0.81698163281948077</c:v>
                </c:pt>
                <c:pt idx="220">
                  <c:v>0.82486941184276352</c:v>
                </c:pt>
                <c:pt idx="221">
                  <c:v>0.83272462835485106</c:v>
                </c:pt>
                <c:pt idx="222">
                  <c:v>0.84054697226353781</c:v>
                </c:pt>
                <c:pt idx="223">
                  <c:v>0.84833613477429481</c:v>
                </c:pt>
                <c:pt idx="224">
                  <c:v>0.85609180840246135</c:v>
                </c:pt>
                <c:pt idx="225">
                  <c:v>0.86381368698538186</c:v>
                </c:pt>
                <c:pt idx="226">
                  <c:v>0.87150146569449338</c:v>
                </c:pt>
                <c:pt idx="227">
                  <c:v>0.87915484104735775</c:v>
                </c:pt>
                <c:pt idx="228">
                  <c:v>0.88677351091964196</c:v>
                </c:pt>
                <c:pt idx="229">
                  <c:v>0.89435717455704578</c:v>
                </c:pt>
                <c:pt idx="230">
                  <c:v>0.90190553258717276</c:v>
                </c:pt>
                <c:pt idx="231">
                  <c:v>0.90941828703135064</c:v>
                </c:pt>
                <c:pt idx="232">
                  <c:v>0.91689514131639105</c:v>
                </c:pt>
                <c:pt idx="233">
                  <c:v>0.92433580028630047</c:v>
                </c:pt>
                <c:pt idx="234">
                  <c:v>0.93173997021392907</c:v>
                </c:pt>
                <c:pt idx="235">
                  <c:v>0.93910735881256735</c:v>
                </c:pt>
                <c:pt idx="236">
                  <c:v>0.94643767524748434</c:v>
                </c:pt>
                <c:pt idx="237">
                  <c:v>0.95373063014740778</c:v>
                </c:pt>
                <c:pt idx="238">
                  <c:v>0.96098593561594836</c:v>
                </c:pt>
                <c:pt idx="239">
                  <c:v>0.9682033052429635</c:v>
                </c:pt>
                <c:pt idx="240">
                  <c:v>0.97538245411586444</c:v>
                </c:pt>
                <c:pt idx="241">
                  <c:v>0.98252309883086442</c:v>
                </c:pt>
                <c:pt idx="242">
                  <c:v>0.98962495750416402</c:v>
                </c:pt>
                <c:pt idx="243">
                  <c:v>0.99668774978308061</c:v>
                </c:pt>
                <c:pt idx="244">
                  <c:v>1.0037111968571146</c:v>
                </c:pt>
                <c:pt idx="245">
                  <c:v>1.0106950214689565</c:v>
                </c:pt>
                <c:pt idx="246">
                  <c:v>1.0176389479254311</c:v>
                </c:pt>
                <c:pt idx="247">
                  <c:v>1.0245427021083815</c:v>
                </c:pt>
                <c:pt idx="248">
                  <c:v>1.0314060114854897</c:v>
                </c:pt>
                <c:pt idx="249">
                  <c:v>1.0382286051210352</c:v>
                </c:pt>
                <c:pt idx="250">
                  <c:v>1.0450102136865902</c:v>
                </c:pt>
                <c:pt idx="251">
                  <c:v>1.0517505694716527</c:v>
                </c:pt>
                <c:pt idx="252">
                  <c:v>1.0584494063942123</c:v>
                </c:pt>
                <c:pt idx="253">
                  <c:v>1.065106460011257</c:v>
                </c:pt>
                <c:pt idx="254">
                  <c:v>1.0717214675292097</c:v>
                </c:pt>
                <c:pt idx="255">
                  <c:v>1.0782941678143048</c:v>
                </c:pt>
                <c:pt idx="256">
                  <c:v>1.0848243014028935</c:v>
                </c:pt>
                <c:pt idx="257">
                  <c:v>1.09131161051169</c:v>
                </c:pt>
                <c:pt idx="258">
                  <c:v>1.0977558390479443</c:v>
                </c:pt>
                <c:pt idx="259">
                  <c:v>1.104156732619554</c:v>
                </c:pt>
                <c:pt idx="260">
                  <c:v>1.1105140385451067</c:v>
                </c:pt>
                <c:pt idx="261">
                  <c:v>1.1168275058638526</c:v>
                </c:pt>
                <c:pt idx="262">
                  <c:v>1.1230968853456147</c:v>
                </c:pt>
                <c:pt idx="263">
                  <c:v>1.129321929500624</c:v>
                </c:pt>
                <c:pt idx="264">
                  <c:v>1.1355023925892924</c:v>
                </c:pt>
                <c:pt idx="265">
                  <c:v>1.1416380306319114</c:v>
                </c:pt>
                <c:pt idx="266">
                  <c:v>1.1477286014182841</c:v>
                </c:pt>
                <c:pt idx="267">
                  <c:v>1.1537738645172873</c:v>
                </c:pt>
                <c:pt idx="268">
                  <c:v>1.1597735812863614</c:v>
                </c:pt>
                <c:pt idx="269">
                  <c:v>1.1657275148809332</c:v>
                </c:pt>
                <c:pt idx="270">
                  <c:v>1.171635430263763</c:v>
                </c:pt>
                <c:pt idx="271">
                  <c:v>1.1774970942142247</c:v>
                </c:pt>
                <c:pt idx="272">
                  <c:v>1.1833122753375114</c:v>
                </c:pt>
                <c:pt idx="273">
                  <c:v>1.189080744073771</c:v>
                </c:pt>
                <c:pt idx="274">
                  <c:v>1.1948022727071672</c:v>
                </c:pt>
                <c:pt idx="275">
                  <c:v>1.2004766353748695</c:v>
                </c:pt>
                <c:pt idx="276">
                  <c:v>1.2061036080759693</c:v>
                </c:pt>
                <c:pt idx="277">
                  <c:v>1.2116829686803223</c:v>
                </c:pt>
                <c:pt idx="278">
                  <c:v>1.2172144969373169</c:v>
                </c:pt>
                <c:pt idx="279">
                  <c:v>1.2226979744845696</c:v>
                </c:pt>
                <c:pt idx="280">
                  <c:v>1.2281331848565451</c:v>
                </c:pt>
                <c:pt idx="281">
                  <c:v>1.2335199134931008</c:v>
                </c:pt>
                <c:pt idx="282">
                  <c:v>1.2388579477479569</c:v>
                </c:pt>
                <c:pt idx="283">
                  <c:v>1.2441470768970917</c:v>
                </c:pt>
                <c:pt idx="284">
                  <c:v>1.2493870921470589</c:v>
                </c:pt>
                <c:pt idx="285">
                  <c:v>1.2545777866432306</c:v>
                </c:pt>
                <c:pt idx="286">
                  <c:v>1.2597189554779629</c:v>
                </c:pt>
                <c:pt idx="287">
                  <c:v>1.2648103956986851</c:v>
                </c:pt>
                <c:pt idx="288">
                  <c:v>1.269851906315911</c:v>
                </c:pt>
                <c:pt idx="289">
                  <c:v>1.2748432883111736</c:v>
                </c:pt>
                <c:pt idx="290">
                  <c:v>1.2797843446448809</c:v>
                </c:pt>
                <c:pt idx="291">
                  <c:v>1.2846748802640953</c:v>
                </c:pt>
                <c:pt idx="292">
                  <c:v>1.2895147021102324</c:v>
                </c:pt>
                <c:pt idx="293">
                  <c:v>1.294303619126683</c:v>
                </c:pt>
                <c:pt idx="294">
                  <c:v>1.2990414422663545</c:v>
                </c:pt>
                <c:pt idx="295">
                  <c:v>1.3037279844991341</c:v>
                </c:pt>
                <c:pt idx="296">
                  <c:v>1.3083630608192722</c:v>
                </c:pt>
                <c:pt idx="297">
                  <c:v>1.3129464882526853</c:v>
                </c:pt>
                <c:pt idx="298">
                  <c:v>1.3174780858641797</c:v>
                </c:pt>
                <c:pt idx="299">
                  <c:v>1.3219576747645929</c:v>
                </c:pt>
                <c:pt idx="300">
                  <c:v>1.3263850781178566</c:v>
                </c:pt>
                <c:pt idx="301">
                  <c:v>1.3307601211479771</c:v>
                </c:pt>
                <c:pt idx="302">
                  <c:v>1.3350826311459343</c:v>
                </c:pt>
                <c:pt idx="303">
                  <c:v>1.3393524374765002</c:v>
                </c:pt>
                <c:pt idx="304">
                  <c:v>1.3435693715849748</c:v>
                </c:pt>
                <c:pt idx="305">
                  <c:v>1.3477332670038393</c:v>
                </c:pt>
                <c:pt idx="306">
                  <c:v>1.3518439593593286</c:v>
                </c:pt>
                <c:pt idx="307">
                  <c:v>1.3559012863779187</c:v>
                </c:pt>
                <c:pt idx="308">
                  <c:v>1.3599050878927343</c:v>
                </c:pt>
                <c:pt idx="309">
                  <c:v>1.363855205849871</c:v>
                </c:pt>
                <c:pt idx="310">
                  <c:v>1.3677514843146326</c:v>
                </c:pt>
                <c:pt idx="311">
                  <c:v>1.3715937694776903</c:v>
                </c:pt>
                <c:pt idx="312">
                  <c:v>1.3753819096611521</c:v>
                </c:pt>
                <c:pt idx="313">
                  <c:v>1.3791157553245508</c:v>
                </c:pt>
                <c:pt idx="314">
                  <c:v>1.3827951590707475</c:v>
                </c:pt>
                <c:pt idx="315">
                  <c:v>1.3864199756517501</c:v>
                </c:pt>
                <c:pt idx="316">
                  <c:v>1.3899900619744479</c:v>
                </c:pt>
                <c:pt idx="317">
                  <c:v>1.3935052771062586</c:v>
                </c:pt>
                <c:pt idx="318">
                  <c:v>1.3969654822806934</c:v>
                </c:pt>
                <c:pt idx="319">
                  <c:v>1.4003705409028342</c:v>
                </c:pt>
                <c:pt idx="320">
                  <c:v>1.4037203185547265</c:v>
                </c:pt>
                <c:pt idx="321">
                  <c:v>1.4070146830006838</c:v>
                </c:pt>
                <c:pt idx="322">
                  <c:v>1.4102535041925102</c:v>
                </c:pt>
                <c:pt idx="323">
                  <c:v>1.4134366542746331</c:v>
                </c:pt>
                <c:pt idx="324">
                  <c:v>1.416564007589149</c:v>
                </c:pt>
                <c:pt idx="325">
                  <c:v>1.4196354406807874</c:v>
                </c:pt>
                <c:pt idx="326">
                  <c:v>1.4226508323017799</c:v>
                </c:pt>
                <c:pt idx="327">
                  <c:v>1.4256100634166511</c:v>
                </c:pt>
                <c:pt idx="328">
                  <c:v>1.4285130172069136</c:v>
                </c:pt>
                <c:pt idx="329">
                  <c:v>1.4313595790756826</c:v>
                </c:pt>
                <c:pt idx="330">
                  <c:v>1.4341496366521984</c:v>
                </c:pt>
                <c:pt idx="331">
                  <c:v>1.4368830797962615</c:v>
                </c:pt>
                <c:pt idx="332">
                  <c:v>1.4395598006025827</c:v>
                </c:pt>
                <c:pt idx="333">
                  <c:v>1.4421796934050402</c:v>
                </c:pt>
                <c:pt idx="334">
                  <c:v>1.4447426547808533</c:v>
                </c:pt>
                <c:pt idx="335">
                  <c:v>1.4472485835546629</c:v>
                </c:pt>
                <c:pt idx="336">
                  <c:v>1.4496973808025273</c:v>
                </c:pt>
                <c:pt idx="337">
                  <c:v>1.4520889498558269</c:v>
                </c:pt>
                <c:pt idx="338">
                  <c:v>1.4544231963050791</c:v>
                </c:pt>
                <c:pt idx="339">
                  <c:v>1.4567000280036666</c:v>
                </c:pt>
                <c:pt idx="340">
                  <c:v>1.4589193550714739</c:v>
                </c:pt>
                <c:pt idx="341">
                  <c:v>1.4610810898984368</c:v>
                </c:pt>
                <c:pt idx="342">
                  <c:v>1.4631851471479993</c:v>
                </c:pt>
                <c:pt idx="343">
                  <c:v>1.4652314437604836</c:v>
                </c:pt>
                <c:pt idx="344">
                  <c:v>1.4672198989563683</c:v>
                </c:pt>
                <c:pt idx="345">
                  <c:v>1.4691504342394772</c:v>
                </c:pt>
                <c:pt idx="346">
                  <c:v>1.4710229734000784</c:v>
                </c:pt>
                <c:pt idx="347">
                  <c:v>1.4728374425178925</c:v>
                </c:pt>
                <c:pt idx="348">
                  <c:v>1.4745937699650109</c:v>
                </c:pt>
                <c:pt idx="349">
                  <c:v>1.4762918864087227</c:v>
                </c:pt>
                <c:pt idx="350">
                  <c:v>1.4779317248142529</c:v>
                </c:pt>
                <c:pt idx="351">
                  <c:v>1.4795132204474075</c:v>
                </c:pt>
                <c:pt idx="352">
                  <c:v>1.4810363108771294</c:v>
                </c:pt>
                <c:pt idx="353">
                  <c:v>1.4825009359779635</c:v>
                </c:pt>
                <c:pt idx="354">
                  <c:v>1.4839070379324284</c:v>
                </c:pt>
                <c:pt idx="355">
                  <c:v>1.4852545612333015</c:v>
                </c:pt>
                <c:pt idx="356">
                  <c:v>1.4865434526858075</c:v>
                </c:pt>
                <c:pt idx="357">
                  <c:v>1.4877736614097203</c:v>
                </c:pt>
                <c:pt idx="358">
                  <c:v>1.488945138841371</c:v>
                </c:pt>
                <c:pt idx="359">
                  <c:v>1.4900578387355636</c:v>
                </c:pt>
                <c:pt idx="360">
                  <c:v>1.4911117171674031</c:v>
                </c:pt>
                <c:pt idx="361">
                  <c:v>1.4921067325340274</c:v>
                </c:pt>
                <c:pt idx="362">
                  <c:v>1.4930428455562508</c:v>
                </c:pt>
                <c:pt idx="363">
                  <c:v>1.4939200192801134</c:v>
                </c:pt>
                <c:pt idx="364">
                  <c:v>1.4947382190783416</c:v>
                </c:pt>
                <c:pt idx="365">
                  <c:v>1.4954974126517131</c:v>
                </c:pt>
                <c:pt idx="366">
                  <c:v>1.496197570030334</c:v>
                </c:pt>
                <c:pt idx="367">
                  <c:v>1.4968386635748199</c:v>
                </c:pt>
                <c:pt idx="368">
                  <c:v>1.4974206679773883</c:v>
                </c:pt>
                <c:pt idx="369">
                  <c:v>1.4979435602628572</c:v>
                </c:pt>
                <c:pt idx="370">
                  <c:v>1.4984073197895518</c:v>
                </c:pt>
                <c:pt idx="371">
                  <c:v>1.4988119282501207</c:v>
                </c:pt>
                <c:pt idx="372">
                  <c:v>1.4991573696722558</c:v>
                </c:pt>
                <c:pt idx="373">
                  <c:v>1.4994436304193266</c:v>
                </c:pt>
                <c:pt idx="374">
                  <c:v>1.4996706991909152</c:v>
                </c:pt>
                <c:pt idx="375">
                  <c:v>1.4998385670232639</c:v>
                </c:pt>
                <c:pt idx="376">
                  <c:v>1.4999472272896295</c:v>
                </c:pt>
                <c:pt idx="377">
                  <c:v>1.499996675700543</c:v>
                </c:pt>
                <c:pt idx="378">
                  <c:v>1.4999869103039813</c:v>
                </c:pt>
                <c:pt idx="379">
                  <c:v>1.4999179314854429</c:v>
                </c:pt>
                <c:pt idx="380">
                  <c:v>1.4997897419679331</c:v>
                </c:pt>
                <c:pt idx="381">
                  <c:v>1.4996023468118553</c:v>
                </c:pt>
                <c:pt idx="382">
                  <c:v>1.4993557534148139</c:v>
                </c:pt>
                <c:pt idx="383">
                  <c:v>1.499049971511319</c:v>
                </c:pt>
                <c:pt idx="384">
                  <c:v>1.498685013172405</c:v>
                </c:pt>
                <c:pt idx="385">
                  <c:v>1.498260892805152</c:v>
                </c:pt>
                <c:pt idx="386">
                  <c:v>1.4977776271521186</c:v>
                </c:pt>
                <c:pt idx="387">
                  <c:v>1.4972352352906799</c:v>
                </c:pt>
                <c:pt idx="388">
                  <c:v>1.4966337386322748</c:v>
                </c:pt>
                <c:pt idx="389">
                  <c:v>1.495973160921561</c:v>
                </c:pt>
                <c:pt idx="390">
                  <c:v>1.4952535282354769</c:v>
                </c:pt>
                <c:pt idx="391">
                  <c:v>1.4944748689822132</c:v>
                </c:pt>
                <c:pt idx="392">
                  <c:v>1.4936372139000906</c:v>
                </c:pt>
                <c:pt idx="393">
                  <c:v>1.4927405960563471</c:v>
                </c:pt>
                <c:pt idx="394">
                  <c:v>1.4917850508458321</c:v>
                </c:pt>
                <c:pt idx="395">
                  <c:v>1.490770615989609</c:v>
                </c:pt>
                <c:pt idx="396">
                  <c:v>1.489697331533467</c:v>
                </c:pt>
                <c:pt idx="397">
                  <c:v>1.4885652398463394</c:v>
                </c:pt>
                <c:pt idx="398">
                  <c:v>1.4873743856186312</c:v>
                </c:pt>
                <c:pt idx="399">
                  <c:v>1.4861248158604552</c:v>
                </c:pt>
                <c:pt idx="400">
                  <c:v>1.4848165798997766</c:v>
                </c:pt>
                <c:pt idx="401">
                  <c:v>1.483449729380464</c:v>
                </c:pt>
                <c:pt idx="402">
                  <c:v>1.4820243182602533</c:v>
                </c:pt>
                <c:pt idx="403">
                  <c:v>1.4805404028086153</c:v>
                </c:pt>
                <c:pt idx="404">
                  <c:v>1.4789980416045356</c:v>
                </c:pt>
                <c:pt idx="405">
                  <c:v>1.4773972955342023</c:v>
                </c:pt>
                <c:pt idx="406">
                  <c:v>1.4757382277886022</c:v>
                </c:pt>
                <c:pt idx="407">
                  <c:v>1.474020903861025</c:v>
                </c:pt>
                <c:pt idx="408">
                  <c:v>1.4722453915444804</c:v>
                </c:pt>
                <c:pt idx="409">
                  <c:v>1.4704117609290202</c:v>
                </c:pt>
                <c:pt idx="410">
                  <c:v>1.4685200843989714</c:v>
                </c:pt>
                <c:pt idx="411">
                  <c:v>1.4665704366300791</c:v>
                </c:pt>
                <c:pt idx="412">
                  <c:v>1.4645628945865599</c:v>
                </c:pt>
                <c:pt idx="413">
                  <c:v>1.4624975375180602</c:v>
                </c:pt>
                <c:pt idx="414">
                  <c:v>1.4603744469565323</c:v>
                </c:pt>
                <c:pt idx="415">
                  <c:v>1.4581937067130122</c:v>
                </c:pt>
                <c:pt idx="416">
                  <c:v>1.455955402874312</c:v>
                </c:pt>
                <c:pt idx="417">
                  <c:v>1.4536596237996235</c:v>
                </c:pt>
                <c:pt idx="418">
                  <c:v>1.4513064601170269</c:v>
                </c:pt>
                <c:pt idx="419">
                  <c:v>1.4488960047199162</c:v>
                </c:pt>
                <c:pt idx="420">
                  <c:v>1.4464283527633297</c:v>
                </c:pt>
                <c:pt idx="421">
                  <c:v>1.4439036016601952</c:v>
                </c:pt>
                <c:pt idx="422">
                  <c:v>1.4413218510774843</c:v>
                </c:pt>
                <c:pt idx="423">
                  <c:v>1.4386832029322778</c:v>
                </c:pt>
                <c:pt idx="424">
                  <c:v>1.4359877613877412</c:v>
                </c:pt>
                <c:pt idx="425">
                  <c:v>1.4332356328490155</c:v>
                </c:pt>
                <c:pt idx="426">
                  <c:v>1.4304269259590141</c:v>
                </c:pt>
                <c:pt idx="427">
                  <c:v>1.4275617515941352</c:v>
                </c:pt>
                <c:pt idx="428">
                  <c:v>1.4246402228598858</c:v>
                </c:pt>
                <c:pt idx="429">
                  <c:v>1.4216624550864141</c:v>
                </c:pt>
                <c:pt idx="430">
                  <c:v>1.418628565823959</c:v>
                </c:pt>
                <c:pt idx="431">
                  <c:v>1.4155386748382095</c:v>
                </c:pt>
                <c:pt idx="432">
                  <c:v>1.4123929041055754</c:v>
                </c:pt>
                <c:pt idx="433">
                  <c:v>1.4091913778083742</c:v>
                </c:pt>
                <c:pt idx="434">
                  <c:v>1.4059342223299267</c:v>
                </c:pt>
                <c:pt idx="435">
                  <c:v>1.4026215662495696</c:v>
                </c:pt>
                <c:pt idx="436">
                  <c:v>1.399253540337579</c:v>
                </c:pt>
                <c:pt idx="437">
                  <c:v>1.395830277550008</c:v>
                </c:pt>
                <c:pt idx="438">
                  <c:v>1.3923519130234387</c:v>
                </c:pt>
                <c:pt idx="439">
                  <c:v>1.388818584069647</c:v>
                </c:pt>
                <c:pt idx="440">
                  <c:v>1.3852304301701825</c:v>
                </c:pt>
                <c:pt idx="441">
                  <c:v>1.3815875929708614</c:v>
                </c:pt>
                <c:pt idx="442">
                  <c:v>1.3778902162761766</c:v>
                </c:pt>
                <c:pt idx="443">
                  <c:v>1.3741384460436192</c:v>
                </c:pt>
                <c:pt idx="444">
                  <c:v>1.3703324303779174</c:v>
                </c:pt>
                <c:pt idx="445">
                  <c:v>1.3664723195251904</c:v>
                </c:pt>
                <c:pt idx="446">
                  <c:v>1.3625582658670166</c:v>
                </c:pt>
                <c:pt idx="447">
                  <c:v>1.358590423914418</c:v>
                </c:pt>
                <c:pt idx="448">
                  <c:v>1.3545689503017606</c:v>
                </c:pt>
                <c:pt idx="449">
                  <c:v>1.3504940037805742</c:v>
                </c:pt>
                <c:pt idx="450">
                  <c:v>1.34636574521328</c:v>
                </c:pt>
                <c:pt idx="451">
                  <c:v>1.3421843375668447</c:v>
                </c:pt>
                <c:pt idx="452">
                  <c:v>1.337949945906346</c:v>
                </c:pt>
                <c:pt idx="453">
                  <c:v>1.3336627373884549</c:v>
                </c:pt>
                <c:pt idx="454">
                  <c:v>1.329322881254841</c:v>
                </c:pt>
                <c:pt idx="455">
                  <c:v>1.3249305488254874</c:v>
                </c:pt>
                <c:pt idx="456">
                  <c:v>1.3204859134919293</c:v>
                </c:pt>
                <c:pt idx="457">
                  <c:v>1.3159891507104096</c:v>
                </c:pt>
                <c:pt idx="458">
                  <c:v>1.3114404379949514</c:v>
                </c:pt>
                <c:pt idx="459">
                  <c:v>1.3068399549103533</c:v>
                </c:pt>
                <c:pt idx="460">
                  <c:v>1.3021878830650973</c:v>
                </c:pt>
                <c:pt idx="461">
                  <c:v>1.2974844061041808</c:v>
                </c:pt>
                <c:pt idx="462">
                  <c:v>1.292729709701868</c:v>
                </c:pt>
                <c:pt idx="463">
                  <c:v>1.2879239815543606</c:v>
                </c:pt>
                <c:pt idx="464">
                  <c:v>1.2830674113723861</c:v>
                </c:pt>
                <c:pt idx="465">
                  <c:v>1.2781601908737108</c:v>
                </c:pt>
                <c:pt idx="466">
                  <c:v>1.2732025137755705</c:v>
                </c:pt>
                <c:pt idx="467">
                  <c:v>1.268194575787023</c:v>
                </c:pt>
                <c:pt idx="468">
                  <c:v>1.2631365746012246</c:v>
                </c:pt>
                <c:pt idx="469">
                  <c:v>1.2580287098876237</c:v>
                </c:pt>
                <c:pt idx="470">
                  <c:v>1.2528711832840782</c:v>
                </c:pt>
                <c:pt idx="471">
                  <c:v>1.2476641983888979</c:v>
                </c:pt>
                <c:pt idx="472">
                  <c:v>1.2424079607528058</c:v>
                </c:pt>
                <c:pt idx="473">
                  <c:v>1.2371026778708236</c:v>
                </c:pt>
                <c:pt idx="474">
                  <c:v>1.2317485591740813</c:v>
                </c:pt>
                <c:pt idx="475">
                  <c:v>1.226345816021551</c:v>
                </c:pt>
                <c:pt idx="476">
                  <c:v>1.2208946616917002</c:v>
                </c:pt>
                <c:pt idx="477">
                  <c:v>1.2153953113740741</c:v>
                </c:pt>
                <c:pt idx="478">
                  <c:v>1.2098479821608004</c:v>
                </c:pt>
                <c:pt idx="479">
                  <c:v>1.2042528930380223</c:v>
                </c:pt>
                <c:pt idx="480">
                  <c:v>1.1986102648772481</c:v>
                </c:pt>
                <c:pt idx="481">
                  <c:v>1.1929203204266368</c:v>
                </c:pt>
                <c:pt idx="482">
                  <c:v>1.1871832843022032</c:v>
                </c:pt>
                <c:pt idx="483">
                  <c:v>1.1813993829789498</c:v>
                </c:pt>
                <c:pt idx="484">
                  <c:v>1.1755688447819306</c:v>
                </c:pt>
                <c:pt idx="485">
                  <c:v>1.1696918998772323</c:v>
                </c:pt>
                <c:pt idx="486">
                  <c:v>1.163768780262892</c:v>
                </c:pt>
                <c:pt idx="487">
                  <c:v>1.1577997197597376</c:v>
                </c:pt>
                <c:pt idx="488">
                  <c:v>1.1517849540021565</c:v>
                </c:pt>
                <c:pt idx="489">
                  <c:v>1.1457247204287979</c:v>
                </c:pt>
                <c:pt idx="490">
                  <c:v>1.1396192582731937</c:v>
                </c:pt>
                <c:pt idx="491">
                  <c:v>1.1334688085543183</c:v>
                </c:pt>
                <c:pt idx="492">
                  <c:v>1.1272736140670729</c:v>
                </c:pt>
                <c:pt idx="493">
                  <c:v>1.1210339193727037</c:v>
                </c:pt>
                <c:pt idx="494">
                  <c:v>1.1147499707891424</c:v>
                </c:pt>
                <c:pt idx="495">
                  <c:v>1.1084220163812868</c:v>
                </c:pt>
                <c:pt idx="496">
                  <c:v>1.1020503059512061</c:v>
                </c:pt>
                <c:pt idx="497">
                  <c:v>1.0956350910282802</c:v>
                </c:pt>
                <c:pt idx="498">
                  <c:v>1.0891766248592729</c:v>
                </c:pt>
                <c:pt idx="499">
                  <c:v>1.0826751623983302</c:v>
                </c:pt>
                <c:pt idx="500">
                  <c:v>1.0761309602969182</c:v>
                </c:pt>
                <c:pt idx="501">
                  <c:v>1.069544276893692</c:v>
                </c:pt>
                <c:pt idx="502">
                  <c:v>1.0629153722042952</c:v>
                </c:pt>
                <c:pt idx="503">
                  <c:v>1.0562445079111002</c:v>
                </c:pt>
                <c:pt idx="504">
                  <c:v>1.0495319473528728</c:v>
                </c:pt>
                <c:pt idx="505">
                  <c:v>1.042777955514379</c:v>
                </c:pt>
                <c:pt idx="506">
                  <c:v>1.0359827990159238</c:v>
                </c:pt>
                <c:pt idx="507">
                  <c:v>1.029146746102829</c:v>
                </c:pt>
                <c:pt idx="508">
                  <c:v>1.0222700666348397</c:v>
                </c:pt>
                <c:pt idx="509">
                  <c:v>1.0153530320754729</c:v>
                </c:pt>
                <c:pt idx="510">
                  <c:v>1.0083959154813027</c:v>
                </c:pt>
                <c:pt idx="511">
                  <c:v>1.0013989914911785</c:v>
                </c:pt>
                <c:pt idx="512">
                  <c:v>0.99436253631538751</c:v>
                </c:pt>
                <c:pt idx="513">
                  <c:v>0.98728682772474574</c:v>
                </c:pt>
                <c:pt idx="514">
                  <c:v>0.98017214503963668</c:v>
                </c:pt>
                <c:pt idx="515">
                  <c:v>0.97301876911898311</c:v>
                </c:pt>
                <c:pt idx="516">
                  <c:v>0.96582698234915954</c:v>
                </c:pt>
                <c:pt idx="517">
                  <c:v>0.95859706863284866</c:v>
                </c:pt>
                <c:pt idx="518">
                  <c:v>0.95132931337782778</c:v>
                </c:pt>
                <c:pt idx="519">
                  <c:v>0.94402400348570659</c:v>
                </c:pt>
                <c:pt idx="520">
                  <c:v>0.93668142734059856</c:v>
                </c:pt>
                <c:pt idx="521">
                  <c:v>0.92930187479774162</c:v>
                </c:pt>
                <c:pt idx="522">
                  <c:v>0.92188563717204974</c:v>
                </c:pt>
                <c:pt idx="523">
                  <c:v>0.91443300722661613</c:v>
                </c:pt>
                <c:pt idx="524">
                  <c:v>0.90694427916115594</c:v>
                </c:pt>
                <c:pt idx="525">
                  <c:v>0.8994197486003912</c:v>
                </c:pt>
                <c:pt idx="526">
                  <c:v>0.89185971258238506</c:v>
                </c:pt>
                <c:pt idx="527">
                  <c:v>0.88426446954680937</c:v>
                </c:pt>
                <c:pt idx="528">
                  <c:v>0.87663431932316771</c:v>
                </c:pt>
                <c:pt idx="529">
                  <c:v>0.8689695631189589</c:v>
                </c:pt>
                <c:pt idx="530">
                  <c:v>0.861270503507784</c:v>
                </c:pt>
                <c:pt idx="531">
                  <c:v>0.8535374444174082</c:v>
                </c:pt>
                <c:pt idx="532">
                  <c:v>0.84577069111775471</c:v>
                </c:pt>
                <c:pt idx="533">
                  <c:v>0.83797055020885991</c:v>
                </c:pt>
                <c:pt idx="534">
                  <c:v>0.83013732960876618</c:v>
                </c:pt>
                <c:pt idx="535">
                  <c:v>0.82227133854137191</c:v>
                </c:pt>
                <c:pt idx="536">
                  <c:v>0.81437288752421821</c:v>
                </c:pt>
                <c:pt idx="537">
                  <c:v>0.80644228835623455</c:v>
                </c:pt>
                <c:pt idx="538">
                  <c:v>0.79847985410542965</c:v>
                </c:pt>
                <c:pt idx="539">
                  <c:v>0.79048589909653155</c:v>
                </c:pt>
                <c:pt idx="540">
                  <c:v>0.78246073889858347</c:v>
                </c:pt>
                <c:pt idx="541">
                  <c:v>0.77440469031248071</c:v>
                </c:pt>
                <c:pt idx="542">
                  <c:v>0.76631807135846786</c:v>
                </c:pt>
                <c:pt idx="543">
                  <c:v>0.75820120126358437</c:v>
                </c:pt>
                <c:pt idx="544">
                  <c:v>0.75005440044906124</c:v>
                </c:pt>
                <c:pt idx="545">
                  <c:v>0.74187799051767678</c:v>
                </c:pt>
                <c:pt idx="546">
                  <c:v>0.73367229424105429</c:v>
                </c:pt>
                <c:pt idx="547">
                  <c:v>0.72543763554692464</c:v>
                </c:pt>
                <c:pt idx="548">
                  <c:v>0.71717433950633791</c:v>
                </c:pt>
                <c:pt idx="549">
                  <c:v>0.70888273232082966</c:v>
                </c:pt>
                <c:pt idx="550">
                  <c:v>0.70056314130954878</c:v>
                </c:pt>
                <c:pt idx="551">
                  <c:v>0.69221589489632906</c:v>
                </c:pt>
                <c:pt idx="552">
                  <c:v>0.68384132259672847</c:v>
                </c:pt>
                <c:pt idx="553">
                  <c:v>0.67543975500501996</c:v>
                </c:pt>
                <c:pt idx="554">
                  <c:v>0.6670115237811447</c:v>
                </c:pt>
                <c:pt idx="555">
                  <c:v>0.6585569616376129</c:v>
                </c:pt>
                <c:pt idx="556">
                  <c:v>0.65007640232637431</c:v>
                </c:pt>
                <c:pt idx="557">
                  <c:v>0.64157018062564186</c:v>
                </c:pt>
                <c:pt idx="558">
                  <c:v>0.63303863232667446</c:v>
                </c:pt>
                <c:pt idx="559">
                  <c:v>0.62448209422052647</c:v>
                </c:pt>
                <c:pt idx="560">
                  <c:v>0.61590090408474563</c:v>
                </c:pt>
                <c:pt idx="561">
                  <c:v>0.60729540067004273</c:v>
                </c:pt>
                <c:pt idx="562">
                  <c:v>0.59866592368691918</c:v>
                </c:pt>
                <c:pt idx="563">
                  <c:v>0.59001281379225545</c:v>
                </c:pt>
                <c:pt idx="564">
                  <c:v>0.58133641257586455</c:v>
                </c:pt>
                <c:pt idx="565">
                  <c:v>0.57263706254700597</c:v>
                </c:pt>
                <c:pt idx="566">
                  <c:v>0.56391510712086501</c:v>
                </c:pt>
                <c:pt idx="567">
                  <c:v>0.55517089060499991</c:v>
                </c:pt>
                <c:pt idx="568">
                  <c:v>0.54640475818574341</c:v>
                </c:pt>
                <c:pt idx="569">
                  <c:v>0.53761705591458064</c:v>
                </c:pt>
                <c:pt idx="570">
                  <c:v>0.52880813069448751</c:v>
                </c:pt>
                <c:pt idx="571">
                  <c:v>0.51997833026623452</c:v>
                </c:pt>
                <c:pt idx="572">
                  <c:v>0.51112800319466534</c:v>
                </c:pt>
                <c:pt idx="573">
                  <c:v>0.50225749885492843</c:v>
                </c:pt>
                <c:pt idx="574">
                  <c:v>0.49336716741869058</c:v>
                </c:pt>
                <c:pt idx="575">
                  <c:v>0.4844573598403123</c:v>
                </c:pt>
                <c:pt idx="576">
                  <c:v>0.47552842784299232</c:v>
                </c:pt>
                <c:pt idx="577">
                  <c:v>0.46658072390488764</c:v>
                </c:pt>
                <c:pt idx="578">
                  <c:v>0.45761460124519204</c:v>
                </c:pt>
                <c:pt idx="579">
                  <c:v>0.44863041381019753</c:v>
                </c:pt>
                <c:pt idx="580">
                  <c:v>0.43962851625931859</c:v>
                </c:pt>
                <c:pt idx="581">
                  <c:v>0.43060926395109766</c:v>
                </c:pt>
                <c:pt idx="582">
                  <c:v>0.42157301292916927</c:v>
                </c:pt>
                <c:pt idx="583">
                  <c:v>0.41252011990820919</c:v>
                </c:pt>
                <c:pt idx="584">
                  <c:v>0.40345094225985267</c:v>
                </c:pt>
                <c:pt idx="585">
                  <c:v>0.39436583799858449</c:v>
                </c:pt>
                <c:pt idx="586">
                  <c:v>0.38526516576761183</c:v>
                </c:pt>
                <c:pt idx="587">
                  <c:v>0.37614928482469867</c:v>
                </c:pt>
                <c:pt idx="588">
                  <c:v>0.3670185550279883</c:v>
                </c:pt>
                <c:pt idx="589">
                  <c:v>0.35787333682179734</c:v>
                </c:pt>
                <c:pt idx="590">
                  <c:v>0.34871399122238456</c:v>
                </c:pt>
                <c:pt idx="591">
                  <c:v>0.33954087980370518</c:v>
                </c:pt>
                <c:pt idx="592">
                  <c:v>0.3303543646831294</c:v>
                </c:pt>
                <c:pt idx="593">
                  <c:v>0.32115480850715283</c:v>
                </c:pt>
                <c:pt idx="594">
                  <c:v>0.31194257443707768</c:v>
                </c:pt>
                <c:pt idx="595">
                  <c:v>0.30271802613468241</c:v>
                </c:pt>
                <c:pt idx="596">
                  <c:v>0.29348152774785752</c:v>
                </c:pt>
                <c:pt idx="597">
                  <c:v>0.28423344389623584</c:v>
                </c:pt>
                <c:pt idx="598">
                  <c:v>0.27497413965679762</c:v>
                </c:pt>
                <c:pt idx="599">
                  <c:v>0.26570398054945737</c:v>
                </c:pt>
                <c:pt idx="600">
                  <c:v>0.25642333252263982</c:v>
                </c:pt>
                <c:pt idx="601">
                  <c:v>0.24713256193882593</c:v>
                </c:pt>
                <c:pt idx="602">
                  <c:v>0.23783203556009555</c:v>
                </c:pt>
                <c:pt idx="603">
                  <c:v>0.22852212053364801</c:v>
                </c:pt>
                <c:pt idx="604">
                  <c:v>0.21920318437730713</c:v>
                </c:pt>
                <c:pt idx="605">
                  <c:v>0.20987559496501845</c:v>
                </c:pt>
                <c:pt idx="606">
                  <c:v>0.20053972051231916</c:v>
                </c:pt>
                <c:pt idx="607">
                  <c:v>0.19119592956180764</c:v>
                </c:pt>
                <c:pt idx="608">
                  <c:v>0.18184459096859359</c:v>
                </c:pt>
                <c:pt idx="609">
                  <c:v>0.17248607388573595</c:v>
                </c:pt>
                <c:pt idx="610">
                  <c:v>0.16312074774967525</c:v>
                </c:pt>
                <c:pt idx="611">
                  <c:v>0.15374898226564204</c:v>
                </c:pt>
                <c:pt idx="612">
                  <c:v>0.14437114739306761</c:v>
                </c:pt>
                <c:pt idx="613">
                  <c:v>0.13498761333097686</c:v>
                </c:pt>
                <c:pt idx="614">
                  <c:v>0.1255987505033796</c:v>
                </c:pt>
                <c:pt idx="615">
                  <c:v>0.11620492954463985</c:v>
                </c:pt>
                <c:pt idx="616">
                  <c:v>0.10680652128484991</c:v>
                </c:pt>
                <c:pt idx="617">
                  <c:v>9.7403896735190204E-2</c:v>
                </c:pt>
                <c:pt idx="618">
                  <c:v>8.7997427073281898E-2</c:v>
                </c:pt>
                <c:pt idx="619">
                  <c:v>7.8587483628539623E-2</c:v>
                </c:pt>
                <c:pt idx="620">
                  <c:v>6.917443786750499E-2</c:v>
                </c:pt>
                <c:pt idx="621">
                  <c:v>5.9758661379187783E-2</c:v>
                </c:pt>
                <c:pt idx="622">
                  <c:v>5.0340525860395918E-2</c:v>
                </c:pt>
                <c:pt idx="623">
                  <c:v>4.0920403101060925E-2</c:v>
                </c:pt>
                <c:pt idx="624">
                  <c:v>3.1498664969566596E-2</c:v>
                </c:pt>
                <c:pt idx="625">
                  <c:v>2.2075683398061065E-2</c:v>
                </c:pt>
                <c:pt idx="626">
                  <c:v>1.2651830367779797E-2</c:v>
                </c:pt>
                <c:pt idx="627">
                  <c:v>3.2274778943585962E-3</c:v>
                </c:pt>
                <c:pt idx="628">
                  <c:v>-6.1970019868467455E-3</c:v>
                </c:pt>
                <c:pt idx="629">
                  <c:v>-1.5621237235454884E-2</c:v>
                </c:pt>
                <c:pt idx="630">
                  <c:v>-2.5044855820740251E-2</c:v>
                </c:pt>
                <c:pt idx="631">
                  <c:v>-3.4467485736320656E-2</c:v>
                </c:pt>
                <c:pt idx="632">
                  <c:v>-4.3888755014843919E-2</c:v>
                </c:pt>
                <c:pt idx="633">
                  <c:v>-5.3308291742666325E-2</c:v>
                </c:pt>
                <c:pt idx="634">
                  <c:v>-6.2725724074542244E-2</c:v>
                </c:pt>
                <c:pt idx="635">
                  <c:v>-7.2140680248297784E-2</c:v>
                </c:pt>
                <c:pt idx="636">
                  <c:v>-8.155278859950775E-2</c:v>
                </c:pt>
                <c:pt idx="637">
                  <c:v>-9.0961677576168798E-2</c:v>
                </c:pt>
                <c:pt idx="638">
                  <c:v>-0.10036697575336151</c:v>
                </c:pt>
                <c:pt idx="639">
                  <c:v>-0.10976831184792071</c:v>
                </c:pt>
                <c:pt idx="640">
                  <c:v>-0.11916531473308825</c:v>
                </c:pt>
                <c:pt idx="641">
                  <c:v>-0.12855761345315952</c:v>
                </c:pt>
                <c:pt idx="642">
                  <c:v>-0.13794483723813539</c:v>
                </c:pt>
                <c:pt idx="643">
                  <c:v>-0.14732661551835338</c:v>
                </c:pt>
                <c:pt idx="644">
                  <c:v>-0.15670257793911735</c:v>
                </c:pt>
                <c:pt idx="645">
                  <c:v>-0.16607235437531936</c:v>
                </c:pt>
                <c:pt idx="646">
                  <c:v>-0.17543557494604495</c:v>
                </c:pt>
                <c:pt idx="647">
                  <c:v>-0.18479187002918288</c:v>
                </c:pt>
                <c:pt idx="648">
                  <c:v>-0.19414087027601074</c:v>
                </c:pt>
                <c:pt idx="649">
                  <c:v>-0.20348220662577679</c:v>
                </c:pt>
                <c:pt idx="650">
                  <c:v>-0.21281551032027041</c:v>
                </c:pt>
                <c:pt idx="651">
                  <c:v>-0.22214041291837355</c:v>
                </c:pt>
                <c:pt idx="652">
                  <c:v>-0.23145654631061383</c:v>
                </c:pt>
                <c:pt idx="653">
                  <c:v>-0.24076354273368994</c:v>
                </c:pt>
                <c:pt idx="654">
                  <c:v>-0.25006103478499286</c:v>
                </c:pt>
                <c:pt idx="655">
                  <c:v>-0.25934865543710361</c:v>
                </c:pt>
                <c:pt idx="656">
                  <c:v>-0.26862603805229013</c:v>
                </c:pt>
                <c:pt idx="657">
                  <c:v>-0.27789281639697544</c:v>
                </c:pt>
                <c:pt idx="658">
                  <c:v>-0.28714862465619628</c:v>
                </c:pt>
                <c:pt idx="659">
                  <c:v>-0.29639309744804543</c:v>
                </c:pt>
                <c:pt idx="660">
                  <c:v>-0.30562586983808993</c:v>
                </c:pt>
                <c:pt idx="661">
                  <c:v>-0.31484657735378557</c:v>
                </c:pt>
                <c:pt idx="662">
                  <c:v>-0.32405485599885925</c:v>
                </c:pt>
                <c:pt idx="663">
                  <c:v>-0.33325034226767952</c:v>
                </c:pt>
                <c:pt idx="664">
                  <c:v>-0.3424326731596074</c:v>
                </c:pt>
                <c:pt idx="665">
                  <c:v>-0.35160148619332132</c:v>
                </c:pt>
                <c:pt idx="666">
                  <c:v>-0.36075641942113379</c:v>
                </c:pt>
                <c:pt idx="667">
                  <c:v>-0.36989711144327497</c:v>
                </c:pt>
                <c:pt idx="668">
                  <c:v>-0.37902320142216123</c:v>
                </c:pt>
                <c:pt idx="669">
                  <c:v>-0.38813432909663509</c:v>
                </c:pt>
                <c:pt idx="670">
                  <c:v>-0.39723013479619396</c:v>
                </c:pt>
                <c:pt idx="671">
                  <c:v>-0.40631025945518373</c:v>
                </c:pt>
                <c:pt idx="672">
                  <c:v>-0.41537434462697437</c:v>
                </c:pt>
                <c:pt idx="673">
                  <c:v>-0.42442203249811139</c:v>
                </c:pt>
                <c:pt idx="674">
                  <c:v>-0.43345296590243554</c:v>
                </c:pt>
                <c:pt idx="675">
                  <c:v>-0.44246678833519004</c:v>
                </c:pt>
                <c:pt idx="676">
                  <c:v>-0.45146314396708886</c:v>
                </c:pt>
                <c:pt idx="677">
                  <c:v>-0.46044167765836475</c:v>
                </c:pt>
                <c:pt idx="678">
                  <c:v>-0.46940203497278976</c:v>
                </c:pt>
                <c:pt idx="679">
                  <c:v>-0.47834386219166225</c:v>
                </c:pt>
                <c:pt idx="680">
                  <c:v>-0.48726680632777764</c:v>
                </c:pt>
                <c:pt idx="681">
                  <c:v>-0.49617051513935773</c:v>
                </c:pt>
                <c:pt idx="682">
                  <c:v>-0.5050546371439586</c:v>
                </c:pt>
                <c:pt idx="683">
                  <c:v>-0.51391882163234048</c:v>
                </c:pt>
                <c:pt idx="684">
                  <c:v>-0.52276271868232005</c:v>
                </c:pt>
                <c:pt idx="685">
                  <c:v>-0.53158597917257866</c:v>
                </c:pt>
                <c:pt idx="686">
                  <c:v>-0.54038825479644581</c:v>
                </c:pt>
                <c:pt idx="687">
                  <c:v>-0.54916919807565001</c:v>
                </c:pt>
                <c:pt idx="688">
                  <c:v>-0.55792846237402927</c:v>
                </c:pt>
                <c:pt idx="689">
                  <c:v>-0.566665701911228</c:v>
                </c:pt>
                <c:pt idx="690">
                  <c:v>-0.57538057177633384</c:v>
                </c:pt>
                <c:pt idx="691">
                  <c:v>-0.58407272794150134</c:v>
                </c:pt>
                <c:pt idx="692">
                  <c:v>-0.59274182727552671</c:v>
                </c:pt>
                <c:pt idx="693">
                  <c:v>-0.60138752755739977</c:v>
                </c:pt>
                <c:pt idx="694">
                  <c:v>-0.61000948748980965</c:v>
                </c:pt>
                <c:pt idx="695">
                  <c:v>-0.61860736671261973</c:v>
                </c:pt>
                <c:pt idx="696">
                  <c:v>-0.62718082581629853</c:v>
                </c:pt>
                <c:pt idx="697">
                  <c:v>-0.63572952635532598</c:v>
                </c:pt>
                <c:pt idx="698">
                  <c:v>-0.64425313086154912</c:v>
                </c:pt>
                <c:pt idx="699">
                  <c:v>-0.65275130285750471</c:v>
                </c:pt>
                <c:pt idx="700">
                  <c:v>-0.66122370686970333</c:v>
                </c:pt>
                <c:pt idx="701">
                  <c:v>-0.6696700084418683</c:v>
                </c:pt>
                <c:pt idx="702">
                  <c:v>-0.67808987414814481</c:v>
                </c:pt>
                <c:pt idx="703">
                  <c:v>-0.6864829716062586</c:v>
                </c:pt>
                <c:pt idx="704">
                  <c:v>-0.69484896949063701</c:v>
                </c:pt>
                <c:pt idx="705">
                  <c:v>-0.70318753754549101</c:v>
                </c:pt>
                <c:pt idx="706">
                  <c:v>-0.71149834659784617</c:v>
                </c:pt>
                <c:pt idx="707">
                  <c:v>-0.71978106857054514</c:v>
                </c:pt>
                <c:pt idx="708">
                  <c:v>-0.7280353764951939</c:v>
                </c:pt>
                <c:pt idx="709">
                  <c:v>-0.73626094452507118</c:v>
                </c:pt>
                <c:pt idx="710">
                  <c:v>-0.74445744794798741</c:v>
                </c:pt>
                <c:pt idx="711">
                  <c:v>-0.75262456319910931</c:v>
                </c:pt>
                <c:pt idx="712">
                  <c:v>-0.76076196787372918</c:v>
                </c:pt>
                <c:pt idx="713">
                  <c:v>-0.76886934073999247</c:v>
                </c:pt>
                <c:pt idx="714">
                  <c:v>-0.77694636175158038</c:v>
                </c:pt>
                <c:pt idx="715">
                  <c:v>-0.78499271206033905</c:v>
                </c:pt>
                <c:pt idx="716">
                  <c:v>-0.79300807402887408</c:v>
                </c:pt>
                <c:pt idx="717">
                  <c:v>-0.80099213124308344</c:v>
                </c:pt>
                <c:pt idx="718">
                  <c:v>-0.80894456852465124</c:v>
                </c:pt>
                <c:pt idx="719">
                  <c:v>-0.81686507194348912</c:v>
                </c:pt>
                <c:pt idx="720">
                  <c:v>-0.82475332883012564</c:v>
                </c:pt>
                <c:pt idx="721">
                  <c:v>-0.83260902778805557</c:v>
                </c:pt>
                <c:pt idx="722">
                  <c:v>-0.84043185870602755</c:v>
                </c:pt>
                <c:pt idx="723">
                  <c:v>-0.8482215127702879</c:v>
                </c:pt>
                <c:pt idx="724">
                  <c:v>-0.85597768247677253</c:v>
                </c:pt>
                <c:pt idx="725">
                  <c:v>-0.86370006164324065</c:v>
                </c:pt>
                <c:pt idx="726">
                  <c:v>-0.87138834542136889</c:v>
                </c:pt>
                <c:pt idx="727">
                  <c:v>-0.87904223030878126</c:v>
                </c:pt>
                <c:pt idx="728">
                  <c:v>-0.88666141416103139</c:v>
                </c:pt>
                <c:pt idx="729">
                  <c:v>-0.89424559620352717</c:v>
                </c:pt>
                <c:pt idx="730">
                  <c:v>-0.90179447704340887</c:v>
                </c:pt>
                <c:pt idx="731">
                  <c:v>-0.90930775868136515</c:v>
                </c:pt>
                <c:pt idx="732">
                  <c:v>-0.9167851445233971</c:v>
                </c:pt>
                <c:pt idx="733">
                  <c:v>-0.92422633939252763</c:v>
                </c:pt>
                <c:pt idx="734">
                  <c:v>-0.9316310495404504</c:v>
                </c:pt>
                <c:pt idx="735">
                  <c:v>-0.93899898265913073</c:v>
                </c:pt>
                <c:pt idx="736">
                  <c:v>-0.94632984789234242</c:v>
                </c:pt>
                <c:pt idx="737">
                  <c:v>-0.95362335584714886</c:v>
                </c:pt>
                <c:pt idx="738">
                  <c:v>-0.96087921860532899</c:v>
                </c:pt>
                <c:pt idx="739">
                  <c:v>-0.96809714973473915</c:v>
                </c:pt>
                <c:pt idx="740">
                  <c:v>-0.97527686430062621</c:v>
                </c:pt>
                <c:pt idx="741">
                  <c:v>-0.98241807887687094</c:v>
                </c:pt>
                <c:pt idx="742">
                  <c:v>-0.9895205115571799</c:v>
                </c:pt>
                <c:pt idx="743">
                  <c:v>-0.99658388196620851</c:v>
                </c:pt>
                <c:pt idx="744">
                  <c:v>-1.0036079112706364</c:v>
                </c:pt>
                <c:pt idx="745">
                  <c:v>-1.0105923221901698</c:v>
                </c:pt>
                <c:pt idx="746">
                  <c:v>-1.0175368390084887</c:v>
                </c:pt>
                <c:pt idx="747">
                  <c:v>-1.0244411875841313</c:v>
                </c:pt>
                <c:pt idx="748">
                  <c:v>-1.0313050953613143</c:v>
                </c:pt>
                <c:pt idx="749">
                  <c:v>-1.0381282913806953</c:v>
                </c:pt>
                <c:pt idx="750">
                  <c:v>-1.044910506290067</c:v>
                </c:pt>
                <c:pt idx="751">
                  <c:v>-1.051651472354991</c:v>
                </c:pt>
                <c:pt idx="752">
                  <c:v>-1.0583509234693671</c:v>
                </c:pt>
                <c:pt idx="753">
                  <c:v>-1.0650085951659352</c:v>
                </c:pt>
                <c:pt idx="754">
                  <c:v>-1.0716242246267202</c:v>
                </c:pt>
                <c:pt idx="755">
                  <c:v>-1.0781975506934038</c:v>
                </c:pt>
                <c:pt idx="756">
                  <c:v>-1.084728313877636</c:v>
                </c:pt>
                <c:pt idx="757">
                  <c:v>-1.0912162563712742</c:v>
                </c:pt>
                <c:pt idx="758">
                  <c:v>-1.0976611220565666</c:v>
                </c:pt>
                <c:pt idx="759">
                  <c:v>-1.1040626565162586</c:v>
                </c:pt>
                <c:pt idx="760">
                  <c:v>-1.110420607043638</c:v>
                </c:pt>
                <c:pt idx="761">
                  <c:v>-1.1167347226525097</c:v>
                </c:pt>
                <c:pt idx="762">
                  <c:v>-1.1230047540871027</c:v>
                </c:pt>
                <c:pt idx="763">
                  <c:v>-1.1292304538319129</c:v>
                </c:pt>
                <c:pt idx="764">
                  <c:v>-1.1354115761214718</c:v>
                </c:pt>
                <c:pt idx="765">
                  <c:v>-1.1415478769500484</c:v>
                </c:pt>
                <c:pt idx="766">
                  <c:v>-1.1476391140812829</c:v>
                </c:pt>
                <c:pt idx="767">
                  <c:v>-1.1536850470577453</c:v>
                </c:pt>
                <c:pt idx="768">
                  <c:v>-1.1596854372104335</c:v>
                </c:pt>
                <c:pt idx="769">
                  <c:v>-1.1656400476681907</c:v>
                </c:pt>
                <c:pt idx="770">
                  <c:v>-1.171548643367059</c:v>
                </c:pt>
                <c:pt idx="771">
                  <c:v>-1.1774109910595545</c:v>
                </c:pt>
                <c:pt idx="772">
                  <c:v>-1.1832268593238795</c:v>
                </c:pt>
                <c:pt idx="773">
                  <c:v>-1.1889960185730564</c:v>
                </c:pt>
                <c:pt idx="774">
                  <c:v>-1.1947182410639905</c:v>
                </c:pt>
                <c:pt idx="775">
                  <c:v>-1.2003933009064613</c:v>
                </c:pt>
                <c:pt idx="776">
                  <c:v>-1.2060209740720367</c:v>
                </c:pt>
                <c:pt idx="777">
                  <c:v>-1.2116010384029217</c:v>
                </c:pt>
                <c:pt idx="778">
                  <c:v>-1.2171332736207248</c:v>
                </c:pt>
                <c:pt idx="779">
                  <c:v>-1.2226174613351544</c:v>
                </c:pt>
                <c:pt idx="780">
                  <c:v>-1.2280533850526412</c:v>
                </c:pt>
                <c:pt idx="781">
                  <c:v>-1.2334408301848814</c:v>
                </c:pt>
                <c:pt idx="782">
                  <c:v>-1.2387795840573115</c:v>
                </c:pt>
                <c:pt idx="783">
                  <c:v>-1.244069435917502</c:v>
                </c:pt>
                <c:pt idx="784">
                  <c:v>-1.2493101769434778</c:v>
                </c:pt>
                <c:pt idx="785">
                  <c:v>-1.2545016002519587</c:v>
                </c:pt>
                <c:pt idx="786">
                  <c:v>-1.2596435009065312</c:v>
                </c:pt>
                <c:pt idx="787">
                  <c:v>-1.2647356759257351</c:v>
                </c:pt>
                <c:pt idx="788">
                  <c:v>-1.2697779242910774</c:v>
                </c:pt>
                <c:pt idx="789">
                  <c:v>-1.2747700469549683</c:v>
                </c:pt>
                <c:pt idx="790">
                  <c:v>-1.2797118468485764</c:v>
                </c:pt>
                <c:pt idx="791">
                  <c:v>-1.2846031288896116</c:v>
                </c:pt>
                <c:pt idx="792">
                  <c:v>-1.2894436999900236</c:v>
                </c:pt>
                <c:pt idx="793">
                  <c:v>-1.2942333690636258</c:v>
                </c:pt>
                <c:pt idx="794">
                  <c:v>-1.2989719470336383</c:v>
                </c:pt>
                <c:pt idx="795">
                  <c:v>-1.3036592468401493</c:v>
                </c:pt>
                <c:pt idx="796">
                  <c:v>-1.3082950834475038</c:v>
                </c:pt>
                <c:pt idx="797">
                  <c:v>-1.3128792738516053</c:v>
                </c:pt>
                <c:pt idx="798">
                  <c:v>-1.3174116370871407</c:v>
                </c:pt>
                <c:pt idx="799">
                  <c:v>-1.3218919942347251</c:v>
                </c:pt>
                <c:pt idx="800">
                  <c:v>-1.3263201684279613</c:v>
                </c:pt>
                <c:pt idx="801">
                  <c:v>-1.3306959848604263</c:v>
                </c:pt>
                <c:pt idx="802">
                  <c:v>-1.3350192707925697</c:v>
                </c:pt>
                <c:pt idx="803">
                  <c:v>-1.3392898555585333</c:v>
                </c:pt>
                <c:pt idx="804">
                  <c:v>-1.3435075705728858</c:v>
                </c:pt>
                <c:pt idx="805">
                  <c:v>-1.3476722493372826</c:v>
                </c:pt>
                <c:pt idx="806">
                  <c:v>-1.3517837274470348</c:v>
                </c:pt>
                <c:pt idx="807">
                  <c:v>-1.3558418425976009</c:v>
                </c:pt>
                <c:pt idx="808">
                  <c:v>-1.3598464345909933</c:v>
                </c:pt>
                <c:pt idx="809">
                  <c:v>-1.3637973453421008</c:v>
                </c:pt>
                <c:pt idx="810">
                  <c:v>-1.3676944188849331</c:v>
                </c:pt>
                <c:pt idx="811">
                  <c:v>-1.3715375013787738</c:v>
                </c:pt>
                <c:pt idx="812">
                  <c:v>-1.3753264411142558</c:v>
                </c:pt>
                <c:pt idx="813">
                  <c:v>-1.3790610885193486</c:v>
                </c:pt>
                <c:pt idx="814">
                  <c:v>-1.3827412961652641</c:v>
                </c:pt>
                <c:pt idx="815">
                  <c:v>-1.3863669187722756</c:v>
                </c:pt>
                <c:pt idx="816">
                  <c:v>-1.3899378132154534</c:v>
                </c:pt>
                <c:pt idx="817">
                  <c:v>-1.3934538385303139</c:v>
                </c:pt>
                <c:pt idx="818">
                  <c:v>-1.3969148559183855</c:v>
                </c:pt>
                <c:pt idx="819">
                  <c:v>-1.4003207287526878</c:v>
                </c:pt>
                <c:pt idx="820">
                  <c:v>-1.403671322583123</c:v>
                </c:pt>
                <c:pt idx="821">
                  <c:v>-1.4069665051417874</c:v>
                </c:pt>
                <c:pt idx="822">
                  <c:v>-1.4102061463481876</c:v>
                </c:pt>
                <c:pt idx="823">
                  <c:v>-1.4133901183143802</c:v>
                </c:pt>
                <c:pt idx="824">
                  <c:v>-1.4165182953500179</c:v>
                </c:pt>
                <c:pt idx="825">
                  <c:v>-1.4195905539673122</c:v>
                </c:pt>
                <c:pt idx="826">
                  <c:v>-1.4226067728859075</c:v>
                </c:pt>
                <c:pt idx="827">
                  <c:v>-1.4255668330376683</c:v>
                </c:pt>
                <c:pt idx="828">
                  <c:v>-1.4284706175713815</c:v>
                </c:pt>
                <c:pt idx="829">
                  <c:v>-1.4313180118573676</c:v>
                </c:pt>
                <c:pt idx="830">
                  <c:v>-1.4341089034920063</c:v>
                </c:pt>
                <c:pt idx="831">
                  <c:v>-1.4368431823021726</c:v>
                </c:pt>
                <c:pt idx="832">
                  <c:v>-1.4395207403495887</c:v>
                </c:pt>
                <c:pt idx="833">
                  <c:v>-1.4421414719350822</c:v>
                </c:pt>
                <c:pt idx="834">
                  <c:v>-1.4447052736027604</c:v>
                </c:pt>
                <c:pt idx="835">
                  <c:v>-1.4472120441440937</c:v>
                </c:pt>
                <c:pt idx="836">
                  <c:v>-1.4496616846019097</c:v>
                </c:pt>
                <c:pt idx="837">
                  <c:v>-1.4520540982743022</c:v>
                </c:pt>
                <c:pt idx="838">
                  <c:v>-1.4543891907184472</c:v>
                </c:pt>
                <c:pt idx="839">
                  <c:v>-1.4566668697543304</c:v>
                </c:pt>
                <c:pt idx="840">
                  <c:v>-1.4588870454683875</c:v>
                </c:pt>
                <c:pt idx="841">
                  <c:v>-1.4610496302170528</c:v>
                </c:pt>
                <c:pt idx="842">
                  <c:v>-1.4631545386302185</c:v>
                </c:pt>
                <c:pt idx="843">
                  <c:v>-1.4652016876146068</c:v>
                </c:pt>
                <c:pt idx="844">
                  <c:v>-1.467190996357048</c:v>
                </c:pt>
                <c:pt idx="845">
                  <c:v>-1.469122386327671</c:v>
                </c:pt>
                <c:pt idx="846">
                  <c:v>-1.4709957812830043</c:v>
                </c:pt>
                <c:pt idx="847">
                  <c:v>-1.4728111072689858</c:v>
                </c:pt>
                <c:pt idx="848">
                  <c:v>-1.4745682926238803</c:v>
                </c:pt>
                <c:pt idx="849">
                  <c:v>-1.4762672679811115</c:v>
                </c:pt>
                <c:pt idx="850">
                  <c:v>-1.4779079662719967</c:v>
                </c:pt>
                <c:pt idx="851">
                  <c:v>-1.4794903227283973</c:v>
                </c:pt>
                <c:pt idx="852">
                  <c:v>-1.481014274885275</c:v>
                </c:pt>
                <c:pt idx="853">
                  <c:v>-1.4824797625831563</c:v>
                </c:pt>
                <c:pt idx="854">
                  <c:v>-1.4838867279705092</c:v>
                </c:pt>
                <c:pt idx="855">
                  <c:v>-1.485235115506025</c:v>
                </c:pt>
                <c:pt idx="856">
                  <c:v>-1.4865248719608126</c:v>
                </c:pt>
                <c:pt idx="857">
                  <c:v>-1.487755946420499</c:v>
                </c:pt>
                <c:pt idx="858">
                  <c:v>-1.4889282902872392</c:v>
                </c:pt>
                <c:pt idx="859">
                  <c:v>-1.4900418572816345</c:v>
                </c:pt>
                <c:pt idx="860">
                  <c:v>-1.4910966034445599</c:v>
                </c:pt>
                <c:pt idx="861">
                  <c:v>-1.4920924871388985</c:v>
                </c:pt>
                <c:pt idx="862">
                  <c:v>-1.4930294690511872</c:v>
                </c:pt>
                <c:pt idx="863">
                  <c:v>-1.4939075121931653</c:v>
                </c:pt>
                <c:pt idx="864">
                  <c:v>-1.494726581903238</c:v>
                </c:pt>
                <c:pt idx="865">
                  <c:v>-1.4954866458478433</c:v>
                </c:pt>
                <c:pt idx="866">
                  <c:v>-1.4961876740227273</c:v>
                </c:pt>
                <c:pt idx="867">
                  <c:v>-1.4968296387541309</c:v>
                </c:pt>
                <c:pt idx="868">
                  <c:v>-1.4974125146998802</c:v>
                </c:pt>
                <c:pt idx="869">
                  <c:v>-1.4979362788503887</c:v>
                </c:pt>
                <c:pt idx="870">
                  <c:v>-1.4984009105295639</c:v>
                </c:pt>
                <c:pt idx="871">
                  <c:v>-1.4988063913956244</c:v>
                </c:pt>
                <c:pt idx="872">
                  <c:v>-1.4991527054418246</c:v>
                </c:pt>
                <c:pt idx="873">
                  <c:v>-1.4994398389970849</c:v>
                </c:pt>
                <c:pt idx="874">
                  <c:v>-1.4996677807265333</c:v>
                </c:pt>
                <c:pt idx="875">
                  <c:v>-1.4998365216319507</c:v>
                </c:pt>
                <c:pt idx="876">
                  <c:v>-1.4999460550521286</c:v>
                </c:pt>
                <c:pt idx="877">
                  <c:v>-1.4999963766631301</c:v>
                </c:pt>
                <c:pt idx="878">
                  <c:v>-1.4999874844784613</c:v>
                </c:pt>
                <c:pt idx="879">
                  <c:v>-1.4999193788491494</c:v>
                </c:pt>
                <c:pt idx="880">
                  <c:v>-1.49979206246373</c:v>
                </c:pt>
                <c:pt idx="881">
                  <c:v>-1.499605540348139</c:v>
                </c:pt>
                <c:pt idx="882">
                  <c:v>-1.499359819865516</c:v>
                </c:pt>
                <c:pt idx="883">
                  <c:v>-1.4990549107159128</c:v>
                </c:pt>
                <c:pt idx="884">
                  <c:v>-1.4986908249359105</c:v>
                </c:pt>
                <c:pt idx="885">
                  <c:v>-1.4982675768981446</c:v>
                </c:pt>
                <c:pt idx="886">
                  <c:v>-1.4977851833107372</c:v>
                </c:pt>
                <c:pt idx="887">
                  <c:v>-1.4972436632166379</c:v>
                </c:pt>
                <c:pt idx="888">
                  <c:v>-1.4966430379928717</c:v>
                </c:pt>
                <c:pt idx="889">
                  <c:v>-1.4959833313496955</c:v>
                </c:pt>
                <c:pt idx="890">
                  <c:v>-1.4952645693296618</c:v>
                </c:pt>
                <c:pt idx="891">
                  <c:v>-1.4944867803065904</c:v>
                </c:pt>
                <c:pt idx="892">
                  <c:v>-1.4936499949844495</c:v>
                </c:pt>
                <c:pt idx="893">
                  <c:v>-1.4927542463961421</c:v>
                </c:pt>
                <c:pt idx="894">
                  <c:v>-1.4917995699022026</c:v>
                </c:pt>
                <c:pt idx="895">
                  <c:v>-1.4907860031894018</c:v>
                </c:pt>
                <c:pt idx="896">
                  <c:v>-1.4897135862692572</c:v>
                </c:pt>
                <c:pt idx="897">
                  <c:v>-1.488582361476456</c:v>
                </c:pt>
                <c:pt idx="898">
                  <c:v>-1.4873923734671812</c:v>
                </c:pt>
                <c:pt idx="899">
                  <c:v>-1.4861436692173515</c:v>
                </c:pt>
                <c:pt idx="900">
                  <c:v>-1.4848362980207643</c:v>
                </c:pt>
                <c:pt idx="901">
                  <c:v>-1.4834703114871515</c:v>
                </c:pt>
                <c:pt idx="902">
                  <c:v>-1.4820457635401423</c:v>
                </c:pt>
                <c:pt idx="903">
                  <c:v>-1.4805627104151327</c:v>
                </c:pt>
                <c:pt idx="904">
                  <c:v>-1.4790212106570675</c:v>
                </c:pt>
                <c:pt idx="905">
                  <c:v>-1.4774213251181278</c:v>
                </c:pt>
                <c:pt idx="906">
                  <c:v>-1.4757631169553305</c:v>
                </c:pt>
                <c:pt idx="907">
                  <c:v>-1.4740466516280324</c:v>
                </c:pt>
                <c:pt idx="908">
                  <c:v>-1.4722719968953495</c:v>
                </c:pt>
                <c:pt idx="909">
                  <c:v>-1.4704392228134786</c:v>
                </c:pt>
                <c:pt idx="910">
                  <c:v>-1.4685484017329351</c:v>
                </c:pt>
                <c:pt idx="911">
                  <c:v>-1.4665996082956945</c:v>
                </c:pt>
                <c:pt idx="912">
                  <c:v>-1.4645929194322469</c:v>
                </c:pt>
                <c:pt idx="913">
                  <c:v>-1.46252841435856</c:v>
                </c:pt>
                <c:pt idx="914">
                  <c:v>-1.4604061745729515</c:v>
                </c:pt>
                <c:pt idx="915">
                  <c:v>-1.4582262838528726</c:v>
                </c:pt>
                <c:pt idx="916">
                  <c:v>-1.4559888282516003</c:v>
                </c:pt>
                <c:pt idx="917">
                  <c:v>-1.4536938960948402</c:v>
                </c:pt>
                <c:pt idx="918">
                  <c:v>-1.4513415779772409</c:v>
                </c:pt>
                <c:pt idx="919">
                  <c:v>-1.4489319667588156</c:v>
                </c:pt>
                <c:pt idx="920">
                  <c:v>-1.446465157561279</c:v>
                </c:pt>
                <c:pt idx="921">
                  <c:v>-1.4439412477642899</c:v>
                </c:pt>
                <c:pt idx="922">
                  <c:v>-1.4413603370016081</c:v>
                </c:pt>
                <c:pt idx="923">
                  <c:v>-1.4387225271571618</c:v>
                </c:pt>
                <c:pt idx="924">
                  <c:v>-1.4360279223610237</c:v>
                </c:pt>
                <c:pt idx="925">
                  <c:v>-1.4332766289853038</c:v>
                </c:pt>
                <c:pt idx="926">
                  <c:v>-1.4304687556399467</c:v>
                </c:pt>
                <c:pt idx="927">
                  <c:v>-1.4276044131684453</c:v>
                </c:pt>
                <c:pt idx="928">
                  <c:v>-1.4246837146434665</c:v>
                </c:pt>
                <c:pt idx="929">
                  <c:v>-1.4217067753623853</c:v>
                </c:pt>
                <c:pt idx="930">
                  <c:v>-1.4186737128427358</c:v>
                </c:pt>
                <c:pt idx="931">
                  <c:v>-1.4155846468175699</c:v>
                </c:pt>
                <c:pt idx="932">
                  <c:v>-1.4124396992307315</c:v>
                </c:pt>
                <c:pt idx="933">
                  <c:v>-1.4092389942320436</c:v>
                </c:pt>
                <c:pt idx="934">
                  <c:v>-1.4059826581724049</c:v>
                </c:pt>
                <c:pt idx="935">
                  <c:v>-1.4026708195988056</c:v>
                </c:pt>
                <c:pt idx="936">
                  <c:v>-1.3993036092492495</c:v>
                </c:pt>
                <c:pt idx="937">
                  <c:v>-1.3958811600475951</c:v>
                </c:pt>
                <c:pt idx="938">
                  <c:v>-1.392403607098307</c:v>
                </c:pt>
                <c:pt idx="939">
                  <c:v>-1.388871087681123</c:v>
                </c:pt>
                <c:pt idx="940">
                  <c:v>-1.3852837412456358</c:v>
                </c:pt>
                <c:pt idx="941">
                  <c:v>-1.3816417094057865</c:v>
                </c:pt>
                <c:pt idx="942">
                  <c:v>-1.3779451359342743</c:v>
                </c:pt>
                <c:pt idx="943">
                  <c:v>-1.374194166756884</c:v>
                </c:pt>
                <c:pt idx="944">
                  <c:v>-1.370388949946721</c:v>
                </c:pt>
                <c:pt idx="945">
                  <c:v>-1.3665296357183685</c:v>
                </c:pt>
                <c:pt idx="946">
                  <c:v>-1.3626163764219572</c:v>
                </c:pt>
                <c:pt idx="947">
                  <c:v>-1.3586493265371509</c:v>
                </c:pt>
                <c:pt idx="948">
                  <c:v>-1.3546286426670493</c:v>
                </c:pt>
                <c:pt idx="949">
                  <c:v>-1.3505544835320047</c:v>
                </c:pt>
                <c:pt idx="950">
                  <c:v>-1.3464270099633562</c:v>
                </c:pt>
                <c:pt idx="951">
                  <c:v>-1.3422463848970811</c:v>
                </c:pt>
                <c:pt idx="952">
                  <c:v>-1.3380127733673652</c:v>
                </c:pt>
                <c:pt idx="953">
                  <c:v>-1.3337263425000834</c:v>
                </c:pt>
                <c:pt idx="954">
                  <c:v>-1.3293872615062057</c:v>
                </c:pt>
                <c:pt idx="955">
                  <c:v>-1.3249957016751157</c:v>
                </c:pt>
                <c:pt idx="956">
                  <c:v>-1.3205518363678495</c:v>
                </c:pt>
                <c:pt idx="957">
                  <c:v>-1.3160558410102536</c:v>
                </c:pt>
                <c:pt idx="958">
                  <c:v>-1.3115078930860562</c:v>
                </c:pt>
                <c:pt idx="959">
                  <c:v>-1.3069081721298641</c:v>
                </c:pt>
                <c:pt idx="960">
                  <c:v>-1.3022568597200734</c:v>
                </c:pt>
                <c:pt idx="961">
                  <c:v>-1.2975541394717025</c:v>
                </c:pt>
                <c:pt idx="962">
                  <c:v>-1.2928001970291445</c:v>
                </c:pt>
                <c:pt idx="963">
                  <c:v>-1.2879952200588369</c:v>
                </c:pt>
                <c:pt idx="964">
                  <c:v>-1.2831393982418537</c:v>
                </c:pt>
                <c:pt idx="965">
                  <c:v>-1.2782329232664182</c:v>
                </c:pt>
                <c:pt idx="966">
                  <c:v>-1.2732759888203375</c:v>
                </c:pt>
                <c:pt idx="967">
                  <c:v>-1.2682687905833523</c:v>
                </c:pt>
                <c:pt idx="968">
                  <c:v>-1.2632115262194159</c:v>
                </c:pt>
                <c:pt idx="969">
                  <c:v>-1.2581043953688891</c:v>
                </c:pt>
                <c:pt idx="970">
                  <c:v>-1.2529475996406605</c:v>
                </c:pt>
                <c:pt idx="971">
                  <c:v>-1.2477413426041886</c:v>
                </c:pt>
                <c:pt idx="972">
                  <c:v>-1.2424858297814629</c:v>
                </c:pt>
                <c:pt idx="973">
                  <c:v>-1.237181268638893</c:v>
                </c:pt>
                <c:pt idx="974">
                  <c:v>-1.2318278685791175</c:v>
                </c:pt>
                <c:pt idx="975">
                  <c:v>-1.226425840932738</c:v>
                </c:pt>
                <c:pt idx="976">
                  <c:v>-1.2209753989499781</c:v>
                </c:pt>
                <c:pt idx="977">
                  <c:v>-1.2154767577922623</c:v>
                </c:pt>
                <c:pt idx="978">
                  <c:v>-1.2099301345237246</c:v>
                </c:pt>
                <c:pt idx="979">
                  <c:v>-1.2043357481026371</c:v>
                </c:pt>
                <c:pt idx="980">
                  <c:v>-1.1986938193727714</c:v>
                </c:pt>
                <c:pt idx="981">
                  <c:v>-1.1930045710546748</c:v>
                </c:pt>
                <c:pt idx="982">
                  <c:v>-1.1872682277368816</c:v>
                </c:pt>
                <c:pt idx="983">
                  <c:v>-1.1814850158670456</c:v>
                </c:pt>
                <c:pt idx="984">
                  <c:v>-1.1756551637430019</c:v>
                </c:pt>
                <c:pt idx="985">
                  <c:v>-1.1697789015037563</c:v>
                </c:pt>
                <c:pt idx="986">
                  <c:v>-1.1638564611203956</c:v>
                </c:pt>
                <c:pt idx="987">
                  <c:v>-1.1578880763869352</c:v>
                </c:pt>
                <c:pt idx="988">
                  <c:v>-1.1518739829110864</c:v>
                </c:pt>
                <c:pt idx="989">
                  <c:v>-1.1458144181049565</c:v>
                </c:pt>
                <c:pt idx="990">
                  <c:v>-1.1397096211756803</c:v>
                </c:pt>
                <c:pt idx="991">
                  <c:v>-1.1335598331159709</c:v>
                </c:pt>
                <c:pt idx="992">
                  <c:v>-1.1273652966946102</c:v>
                </c:pt>
                <c:pt idx="993">
                  <c:v>-1.1211262564468643</c:v>
                </c:pt>
                <c:pt idx="994">
                  <c:v>-1.1148429586648327</c:v>
                </c:pt>
                <c:pt idx="995">
                  <c:v>-1.108515651387721</c:v>
                </c:pt>
                <c:pt idx="996">
                  <c:v>-1.1021445843920525</c:v>
                </c:pt>
                <c:pt idx="997">
                  <c:v>-1.0957300091818081</c:v>
                </c:pt>
                <c:pt idx="998">
                  <c:v>-1.0892721789784954</c:v>
                </c:pt>
                <c:pt idx="999">
                  <c:v>-1.0827713487111574</c:v>
                </c:pt>
                <c:pt idx="1000">
                  <c:v>-1.0762277750063034</c:v>
                </c:pt>
              </c:numCache>
            </c:numRef>
          </c:yVal>
          <c:smooth val="1"/>
          <c:extLst>
            <c:ext xmlns:c16="http://schemas.microsoft.com/office/drawing/2014/chart" uri="{C3380CC4-5D6E-409C-BE32-E72D297353CC}">
              <c16:uniqueId val="{00000001-CBFC-4A1B-BFF4-0E237FBCD73A}"/>
            </c:ext>
          </c:extLst>
        </c:ser>
        <c:ser>
          <c:idx val="2"/>
          <c:order val="2"/>
          <c:tx>
            <c:strRef>
              <c:f>Sheet1!$D$1</c:f>
              <c:strCache>
                <c:ptCount val="1"/>
                <c:pt idx="0">
                  <c:v>電力</c:v>
                </c:pt>
              </c:strCache>
            </c:strRef>
          </c:tx>
          <c:spPr>
            <a:ln w="15875" cap="rnd">
              <a:solidFill>
                <a:srgbClr val="FF0000"/>
              </a:solidFill>
              <a:round/>
            </a:ln>
            <a:effectLst/>
          </c:spPr>
          <c:marker>
            <c:symbol val="none"/>
          </c:marker>
          <c:xVal>
            <c:numRef>
              <c:f>Sheet1!$A$2:$A$1002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Sheet1!$D$2:$D$1002</c:f>
              <c:numCache>
                <c:formatCode>General</c:formatCode>
                <c:ptCount val="1001"/>
                <c:pt idx="0">
                  <c:v>0</c:v>
                </c:pt>
                <c:pt idx="1">
                  <c:v>-1.3438580428518251E-2</c:v>
                </c:pt>
                <c:pt idx="2">
                  <c:v>-2.6710021509611149E-2</c:v>
                </c:pt>
                <c:pt idx="3">
                  <c:v>-3.9812227652497048E-2</c:v>
                </c:pt>
                <c:pt idx="4">
                  <c:v>-5.2743129988976616E-2</c:v>
                </c:pt>
                <c:pt idx="5">
                  <c:v>-6.5500686700111804E-2</c:v>
                </c:pt>
                <c:pt idx="6">
                  <c:v>-7.8082883338633668E-2</c:v>
                </c:pt>
                <c:pt idx="7">
                  <c:v>-9.0487733147028335E-2</c:v>
                </c:pt>
                <c:pt idx="8">
                  <c:v>-0.10271327737125036</c:v>
                </c:pt>
                <c:pt idx="9">
                  <c:v>-0.11475758557001454</c:v>
                </c:pt>
                <c:pt idx="10">
                  <c:v>-0.12661875591961708</c:v>
                </c:pt>
                <c:pt idx="11">
                  <c:v>-0.13829491551423764</c:v>
                </c:pt>
                <c:pt idx="12">
                  <c:v>-0.14978422066167565</c:v>
                </c:pt>
                <c:pt idx="13">
                  <c:v>-0.16108485717447349</c:v>
                </c:pt>
                <c:pt idx="14">
                  <c:v>-0.17219504065638075</c:v>
                </c:pt>
                <c:pt idx="15">
                  <c:v>-0.18311301678411437</c:v>
                </c:pt>
                <c:pt idx="16">
                  <c:v>-0.19383706158437058</c:v>
                </c:pt>
                <c:pt idx="17">
                  <c:v>-0.20436548170604396</c:v>
                </c:pt>
                <c:pt idx="18">
                  <c:v>-0.21469661468761142</c:v>
                </c:pt>
                <c:pt idx="19">
                  <c:v>-0.2248288292196389</c:v>
                </c:pt>
                <c:pt idx="20">
                  <c:v>-0.23476052540236861</c:v>
                </c:pt>
                <c:pt idx="21">
                  <c:v>-0.24449013499834696</c:v>
                </c:pt>
                <c:pt idx="22">
                  <c:v>-0.25401612168005272</c:v>
                </c:pt>
                <c:pt idx="23">
                  <c:v>-0.26333698127248684</c:v>
                </c:pt>
                <c:pt idx="24">
                  <c:v>-0.27245124199068499</c:v>
                </c:pt>
                <c:pt idx="25">
                  <c:v>-0.2813574646721157</c:v>
                </c:pt>
                <c:pt idx="26">
                  <c:v>-0.29005424300392735</c:v>
                </c:pt>
                <c:pt idx="27">
                  <c:v>-0.29854020374500839</c:v>
                </c:pt>
                <c:pt idx="28">
                  <c:v>-0.30681400694282529</c:v>
                </c:pt>
                <c:pt idx="29">
                  <c:v>-0.31487434614500354</c:v>
                </c:pt>
                <c:pt idx="30">
                  <c:v>-0.32271994860562025</c:v>
                </c:pt>
                <c:pt idx="31">
                  <c:v>-0.33034957548617311</c:v>
                </c:pt>
                <c:pt idx="32">
                  <c:v>-0.33776202205119576</c:v>
                </c:pt>
                <c:pt idx="33">
                  <c:v>-0.34495611785848868</c:v>
                </c:pt>
                <c:pt idx="34">
                  <c:v>-0.35193072694393429</c:v>
                </c:pt>
                <c:pt idx="35">
                  <c:v>-0.35868474800086847</c:v>
                </c:pt>
                <c:pt idx="36">
                  <c:v>-0.36521711455397937</c:v>
                </c:pt>
                <c:pt idx="37">
                  <c:v>-0.37152679512770626</c:v>
                </c:pt>
                <c:pt idx="38">
                  <c:v>-0.37761279340911175</c:v>
                </c:pt>
                <c:pt idx="39">
                  <c:v>-0.38347414840520239</c:v>
                </c:pt>
                <c:pt idx="40">
                  <c:v>-0.38910993459467069</c:v>
                </c:pt>
                <c:pt idx="41">
                  <c:v>-0.39451926207403804</c:v>
                </c:pt>
                <c:pt idx="42">
                  <c:v>-0.39970127669817179</c:v>
                </c:pt>
                <c:pt idx="43">
                  <c:v>-0.40465516021515763</c:v>
                </c:pt>
                <c:pt idx="44">
                  <c:v>-0.40938013039550181</c:v>
                </c:pt>
                <c:pt idx="45">
                  <c:v>-0.41387544115564856</c:v>
                </c:pt>
                <c:pt idx="46">
                  <c:v>-0.41814038267578774</c:v>
                </c:pt>
                <c:pt idx="47">
                  <c:v>-0.42217428151193692</c:v>
                </c:pt>
                <c:pt idx="48">
                  <c:v>-0.42597650070227977</c:v>
                </c:pt>
                <c:pt idx="49">
                  <c:v>-0.4295464398677441</c:v>
                </c:pt>
                <c:pt idx="50">
                  <c:v>-0.43288353530680251</c:v>
                </c:pt>
                <c:pt idx="51">
                  <c:v>-0.43598726008448285</c:v>
                </c:pt>
                <c:pt idx="52">
                  <c:v>-0.43885712411557148</c:v>
                </c:pt>
                <c:pt idx="53">
                  <c:v>-0.44149267424200012</c:v>
                </c:pt>
                <c:pt idx="54">
                  <c:v>-0.44389349430439923</c:v>
                </c:pt>
                <c:pt idx="55">
                  <c:v>-0.44605920520781162</c:v>
                </c:pt>
                <c:pt idx="56">
                  <c:v>-0.44798946498155173</c:v>
                </c:pt>
                <c:pt idx="57">
                  <c:v>-0.44968396883320361</c:v>
                </c:pt>
                <c:pt idx="58">
                  <c:v>-0.4511424491967489</c:v>
                </c:pt>
                <c:pt idx="59">
                  <c:v>-0.45236467577481526</c:v>
                </c:pt>
                <c:pt idx="60">
                  <c:v>-0.45335045557504167</c:v>
                </c:pt>
                <c:pt idx="61">
                  <c:v>-0.45409963294055189</c:v>
                </c:pt>
                <c:pt idx="62">
                  <c:v>-0.45461208957453303</c:v>
                </c:pt>
                <c:pt idx="63">
                  <c:v>-0.45488774455891523</c:v>
                </c:pt>
                <c:pt idx="64">
                  <c:v>-0.45492655436714829</c:v>
                </c:pt>
                <c:pt idx="65">
                  <c:v>-0.4547285128710753</c:v>
                </c:pt>
                <c:pt idx="66">
                  <c:v>-0.45429365134189958</c:v>
                </c:pt>
                <c:pt idx="67">
                  <c:v>-0.45362203844524718</c:v>
                </c:pt>
                <c:pt idx="68">
                  <c:v>-0.45271378023032466</c:v>
                </c:pt>
                <c:pt idx="69">
                  <c:v>-0.45156902011317335</c:v>
                </c:pt>
                <c:pt idx="70">
                  <c:v>-0.45018793885402358</c:v>
                </c:pt>
                <c:pt idx="71">
                  <c:v>-0.44857075452875278</c:v>
                </c:pt>
                <c:pt idx="72">
                  <c:v>-0.44671772249445013</c:v>
                </c:pt>
                <c:pt idx="73">
                  <c:v>-0.44462913534909521</c:v>
                </c:pt>
                <c:pt idx="74">
                  <c:v>-0.44230532288535662</c:v>
                </c:pt>
                <c:pt idx="75">
                  <c:v>-0.43974665203851648</c:v>
                </c:pt>
                <c:pt idx="76">
                  <c:v>-0.43695352682853067</c:v>
                </c:pt>
                <c:pt idx="77">
                  <c:v>-0.43392638829623303</c:v>
                </c:pt>
                <c:pt idx="78">
                  <c:v>-0.43066571443369439</c:v>
                </c:pt>
                <c:pt idx="79">
                  <c:v>-0.42717202010874605</c:v>
                </c:pt>
                <c:pt idx="80">
                  <c:v>-0.42344585698368115</c:v>
                </c:pt>
                <c:pt idx="81">
                  <c:v>-0.41948781342814617</c:v>
                </c:pt>
                <c:pt idx="82">
                  <c:v>-0.41529851442623567</c:v>
                </c:pt>
                <c:pt idx="83">
                  <c:v>-0.41087862147780607</c:v>
                </c:pt>
                <c:pt idx="84">
                  <c:v>-0.40622883249402336</c:v>
                </c:pt>
                <c:pt idx="85">
                  <c:v>-0.40134988168716107</c:v>
                </c:pt>
                <c:pt idx="86">
                  <c:v>-0.39624253945466714</c:v>
                </c:pt>
                <c:pt idx="87">
                  <c:v>-0.39090761225751514</c:v>
                </c:pt>
                <c:pt idx="88">
                  <c:v>-0.38534594249286397</c:v>
                </c:pt>
                <c:pt idx="89">
                  <c:v>-0.37955840836103966</c:v>
                </c:pt>
                <c:pt idx="90">
                  <c:v>-0.37354592372686696</c:v>
                </c:pt>
                <c:pt idx="91">
                  <c:v>-0.36730943797536719</c:v>
                </c:pt>
                <c:pt idx="92">
                  <c:v>-0.36084993586184855</c:v>
                </c:pt>
                <c:pt idx="93">
                  <c:v>-0.3541684373564104</c:v>
                </c:pt>
                <c:pt idx="94">
                  <c:v>-0.34726599748288889</c:v>
                </c:pt>
                <c:pt idx="95">
                  <c:v>-0.34014370615226519</c:v>
                </c:pt>
                <c:pt idx="96">
                  <c:v>-0.33280268799056606</c:v>
                </c:pt>
                <c:pt idx="97">
                  <c:v>-0.32524410216128369</c:v>
                </c:pt>
                <c:pt idx="98">
                  <c:v>-0.31746914218234046</c:v>
                </c:pt>
                <c:pt idx="99">
                  <c:v>-0.30947903573762997</c:v>
                </c:pt>
                <c:pt idx="100">
                  <c:v>-0.30127504448316267</c:v>
                </c:pt>
                <c:pt idx="101">
                  <c:v>-0.29285846384784808</c:v>
                </c:pt>
                <c:pt idx="102">
                  <c:v>-0.28423062282894324</c:v>
                </c:pt>
                <c:pt idx="103">
                  <c:v>-0.27539288378220084</c:v>
                </c:pt>
                <c:pt idx="104">
                  <c:v>-0.26634664220675031</c:v>
                </c:pt>
                <c:pt idx="105">
                  <c:v>-0.25709332652474559</c:v>
                </c:pt>
                <c:pt idx="106">
                  <c:v>-0.2476343978558139</c:v>
                </c:pt>
                <c:pt idx="107">
                  <c:v>-0.23797134978634113</c:v>
                </c:pt>
                <c:pt idx="108">
                  <c:v>-0.22810570813363193</c:v>
                </c:pt>
                <c:pt idx="109">
                  <c:v>-0.21803903070497918</c:v>
                </c:pt>
                <c:pt idx="110">
                  <c:v>-0.20777290705168244</c:v>
                </c:pt>
                <c:pt idx="111">
                  <c:v>-0.19730895821805497</c:v>
                </c:pt>
                <c:pt idx="112">
                  <c:v>-0.18664883648545652</c:v>
                </c:pt>
                <c:pt idx="113">
                  <c:v>-0.17579422511139467</c:v>
                </c:pt>
                <c:pt idx="114">
                  <c:v>-0.16474683806373402</c:v>
                </c:pt>
                <c:pt idx="115">
                  <c:v>-0.15350841975005755</c:v>
                </c:pt>
                <c:pt idx="116">
                  <c:v>-0.1420807447422206</c:v>
                </c:pt>
                <c:pt idx="117">
                  <c:v>-0.13046561749614102</c:v>
                </c:pt>
                <c:pt idx="118">
                  <c:v>-0.11866487206687283</c:v>
                </c:pt>
                <c:pt idx="119">
                  <c:v>-0.10668037181900332</c:v>
                </c:pt>
                <c:pt idx="120">
                  <c:v>-9.4514009132425067E-2</c:v>
                </c:pt>
                <c:pt idx="121">
                  <c:v>-8.2167705103523239E-2</c:v>
                </c:pt>
                <c:pt idx="122">
                  <c:v>-6.9643409241831503E-2</c:v>
                </c:pt>
                <c:pt idx="123">
                  <c:v>-5.6943099162199189E-2</c:v>
                </c:pt>
                <c:pt idx="124">
                  <c:v>-4.406878027252191E-2</c:v>
                </c:pt>
                <c:pt idx="125">
                  <c:v>-3.1022485457082104E-2</c:v>
                </c:pt>
                <c:pt idx="126">
                  <c:v>-1.7806274755553356E-2</c:v>
                </c:pt>
                <c:pt idx="127">
                  <c:v>-4.4222350377147958E-3</c:v>
                </c:pt>
                <c:pt idx="128">
                  <c:v>9.1275203260711493E-3</c:v>
                </c:pt>
                <c:pt idx="129">
                  <c:v>2.2840851798563312E-2</c:v>
                </c:pt>
                <c:pt idx="130">
                  <c:v>3.6715594013480526E-2</c:v>
                </c:pt>
                <c:pt idx="131">
                  <c:v>5.0749556117417452E-2</c:v>
                </c:pt>
                <c:pt idx="132">
                  <c:v>6.4940522115786256E-2</c:v>
                </c:pt>
                <c:pt idx="133">
                  <c:v>7.9286251222725743E-2</c:v>
                </c:pt>
                <c:pt idx="134">
                  <c:v>9.3784478214927303E-2</c:v>
                </c:pt>
                <c:pt idx="135">
                  <c:v>0.1084329137893196</c:v>
                </c:pt>
                <c:pt idx="136">
                  <c:v>0.12322924492455316</c:v>
                </c:pt>
                <c:pt idx="137">
                  <c:v>0.13817113524623253</c:v>
                </c:pt>
                <c:pt idx="138">
                  <c:v>0.15325622539583589</c:v>
                </c:pt>
                <c:pt idx="139">
                  <c:v>0.16848213340326162</c:v>
                </c:pt>
                <c:pt idx="140">
                  <c:v>0.18384645506294769</c:v>
                </c:pt>
                <c:pt idx="141">
                  <c:v>0.19934676431350062</c:v>
                </c:pt>
                <c:pt idx="142">
                  <c:v>0.21498061362077781</c:v>
                </c:pt>
                <c:pt idx="143">
                  <c:v>0.23074553436435666</c:v>
                </c:pt>
                <c:pt idx="144">
                  <c:v>0.24663903722733585</c:v>
                </c:pt>
                <c:pt idx="145">
                  <c:v>0.26265861258940493</c:v>
                </c:pt>
                <c:pt idx="146">
                  <c:v>0.27880173092311822</c:v>
                </c:pt>
                <c:pt idx="147">
                  <c:v>0.29506584319331414</c:v>
                </c:pt>
                <c:pt idx="148">
                  <c:v>0.31144838125961216</c:v>
                </c:pt>
                <c:pt idx="149">
                  <c:v>0.32794675828192871</c:v>
                </c:pt>
                <c:pt idx="150">
                  <c:v>0.34455836912894588</c:v>
                </c:pt>
                <c:pt idx="151">
                  <c:v>0.36128059078946639</c:v>
                </c:pt>
                <c:pt idx="152">
                  <c:v>0.3781107827865931</c:v>
                </c:pt>
                <c:pt idx="153">
                  <c:v>0.3950462875946677</c:v>
                </c:pt>
                <c:pt idx="154">
                  <c:v>0.41208443105889853</c:v>
                </c:pt>
                <c:pt idx="155">
                  <c:v>0.42922252281761608</c:v>
                </c:pt>
                <c:pt idx="156">
                  <c:v>0.44645785672708777</c:v>
                </c:pt>
                <c:pt idx="157">
                  <c:v>0.46378771128882423</c:v>
                </c:pt>
                <c:pt idx="158">
                  <c:v>0.48120935007930915</c:v>
                </c:pt>
                <c:pt idx="159">
                  <c:v>0.49872002218208716</c:v>
                </c:pt>
                <c:pt idx="160">
                  <c:v>0.51631696262214155</c:v>
                </c:pt>
                <c:pt idx="161">
                  <c:v>0.53399739280248604</c:v>
                </c:pt>
                <c:pt idx="162">
                  <c:v>0.55175852094291711</c:v>
                </c:pt>
                <c:pt idx="163">
                  <c:v>0.5695975425208375</c:v>
                </c:pt>
                <c:pt idx="164">
                  <c:v>0.58751164071409934</c:v>
                </c:pt>
                <c:pt idx="165">
                  <c:v>0.60549798684578604</c:v>
                </c:pt>
                <c:pt idx="166">
                  <c:v>0.62355374083086701</c:v>
                </c:pt>
                <c:pt idx="167">
                  <c:v>0.64167605162465335</c:v>
                </c:pt>
                <c:pt idx="168">
                  <c:v>0.65986205767298411</c:v>
                </c:pt>
                <c:pt idx="169">
                  <c:v>0.67810888736407404</c:v>
                </c:pt>
                <c:pt idx="170">
                  <c:v>0.69641365948194467</c:v>
                </c:pt>
                <c:pt idx="171">
                  <c:v>0.71477348366137683</c:v>
                </c:pt>
                <c:pt idx="172">
                  <c:v>0.73318546084430425</c:v>
                </c:pt>
                <c:pt idx="173">
                  <c:v>0.75164668373758525</c:v>
                </c:pt>
                <c:pt idx="174">
                  <c:v>0.770154237272066</c:v>
                </c:pt>
                <c:pt idx="175">
                  <c:v>0.78870519906287939</c:v>
                </c:pt>
                <c:pt idx="176">
                  <c:v>0.80729663987089562</c:v>
                </c:pt>
                <c:pt idx="177">
                  <c:v>0.82592562406525749</c:v>
                </c:pt>
                <c:pt idx="178">
                  <c:v>0.84458921008691923</c:v>
                </c:pt>
                <c:pt idx="179">
                  <c:v>0.86328445091312889</c:v>
                </c:pt>
                <c:pt idx="180">
                  <c:v>0.88200839452276869</c:v>
                </c:pt>
                <c:pt idx="181">
                  <c:v>0.90075808436248594</c:v>
                </c:pt>
                <c:pt idx="182">
                  <c:v>0.91953055981353904</c:v>
                </c:pt>
                <c:pt idx="183">
                  <c:v>0.93832285665928661</c:v>
                </c:pt>
                <c:pt idx="184">
                  <c:v>0.95713200755324557</c:v>
                </c:pt>
                <c:pt idx="185">
                  <c:v>0.97595504248763787</c:v>
                </c:pt>
                <c:pt idx="186">
                  <c:v>0.99478898926236514</c:v>
                </c:pt>
                <c:pt idx="187">
                  <c:v>1.0136308739543241</c:v>
                </c:pt>
                <c:pt idx="188">
                  <c:v>1.0324777213869964</c:v>
                </c:pt>
                <c:pt idx="189">
                  <c:v>1.0513265556002356</c:v>
                </c:pt>
                <c:pt idx="190">
                  <c:v>1.0701744003201774</c:v>
                </c:pt>
                <c:pt idx="191">
                  <c:v>1.0890182794292029</c:v>
                </c:pt>
                <c:pt idx="192">
                  <c:v>1.1078552174358698</c:v>
                </c:pt>
                <c:pt idx="193">
                  <c:v>1.1266822399447529</c:v>
                </c:pt>
                <c:pt idx="194">
                  <c:v>1.1454963741261066</c:v>
                </c:pt>
                <c:pt idx="195">
                  <c:v>1.1642946491852806</c:v>
                </c:pt>
                <c:pt idx="196">
                  <c:v>1.1830740968318179</c:v>
                </c:pt>
                <c:pt idx="197">
                  <c:v>1.2018317517481505</c:v>
                </c:pt>
                <c:pt idx="198">
                  <c:v>1.220564652057835</c:v>
                </c:pt>
                <c:pt idx="199">
                  <c:v>1.2392698397932349</c:v>
                </c:pt>
                <c:pt idx="200">
                  <c:v>1.2579443613625925</c:v>
                </c:pt>
                <c:pt idx="201">
                  <c:v>1.2765852680164076</c:v>
                </c:pt>
                <c:pt idx="202">
                  <c:v>1.2951896163130519</c:v>
                </c:pt>
                <c:pt idx="203">
                  <c:v>1.3137544685835452</c:v>
                </c:pt>
                <c:pt idx="204">
                  <c:v>1.3322768933954197</c:v>
                </c:pt>
                <c:pt idx="205">
                  <c:v>1.3507539660155998</c:v>
                </c:pt>
                <c:pt idx="206">
                  <c:v>1.3691827688722247</c:v>
                </c:pt>
                <c:pt idx="207">
                  <c:v>1.3875603920153385</c:v>
                </c:pt>
                <c:pt idx="208">
                  <c:v>1.4058839335763795</c:v>
                </c:pt>
                <c:pt idx="209">
                  <c:v>1.4241505002263903</c:v>
                </c:pt>
                <c:pt idx="210">
                  <c:v>1.4423572076328826</c:v>
                </c:pt>
                <c:pt idx="211">
                  <c:v>1.4605011809152773</c:v>
                </c:pt>
                <c:pt idx="212">
                  <c:v>1.4785795550988583</c:v>
                </c:pt>
                <c:pt idx="213">
                  <c:v>1.4965894755671556</c:v>
                </c:pt>
                <c:pt idx="214">
                  <c:v>1.5145280985126983</c:v>
                </c:pt>
                <c:pt idx="215">
                  <c:v>1.5323925913860548</c:v>
                </c:pt>
                <c:pt idx="216">
                  <c:v>1.5501801333431011</c:v>
                </c:pt>
                <c:pt idx="217">
                  <c:v>1.5678879156904395</c:v>
                </c:pt>
                <c:pt idx="218">
                  <c:v>1.5855131423288942</c:v>
                </c:pt>
                <c:pt idx="219">
                  <c:v>1.6030530301950272</c:v>
                </c:pt>
                <c:pt idx="220">
                  <c:v>1.6205048097005845</c:v>
                </c:pt>
                <c:pt idx="221">
                  <c:v>1.6378657251698225</c:v>
                </c:pt>
                <c:pt idx="222">
                  <c:v>1.6551330352746387</c:v>
                </c:pt>
                <c:pt idx="223">
                  <c:v>1.6723040134674281</c:v>
                </c:pt>
                <c:pt idx="224">
                  <c:v>1.6893759484116155</c:v>
                </c:pt>
                <c:pt idx="225">
                  <c:v>1.7063461444097796</c:v>
                </c:pt>
                <c:pt idx="226">
                  <c:v>1.7232119218293116</c:v>
                </c:pt>
                <c:pt idx="227">
                  <c:v>1.7399706175255338</c:v>
                </c:pt>
                <c:pt idx="228">
                  <c:v>1.7566195852622151</c:v>
                </c:pt>
                <c:pt idx="229">
                  <c:v>1.7731561961294209</c:v>
                </c:pt>
                <c:pt idx="230">
                  <c:v>1.7895778389586208</c:v>
                </c:pt>
                <c:pt idx="231">
                  <c:v>1.8058819207350016</c:v>
                </c:pt>
                <c:pt idx="232">
                  <c:v>1.8220658670069059</c:v>
                </c:pt>
                <c:pt idx="233">
                  <c:v>1.8381271222923479</c:v>
                </c:pt>
                <c:pt idx="234">
                  <c:v>1.8540631504825267</c:v>
                </c:pt>
                <c:pt idx="235">
                  <c:v>1.8698714352422858</c:v>
                </c:pt>
                <c:pt idx="236">
                  <c:v>1.885549480407448</c:v>
                </c:pt>
                <c:pt idx="237">
                  <c:v>1.9010948103789633</c:v>
                </c:pt>
                <c:pt idx="238">
                  <c:v>1.9165049705138146</c:v>
                </c:pt>
                <c:pt idx="239">
                  <c:v>1.9317775275126088</c:v>
                </c:pt>
                <c:pt idx="240">
                  <c:v>1.9469100698038011</c:v>
                </c:pt>
                <c:pt idx="241">
                  <c:v>1.9619002079244903</c:v>
                </c:pt>
                <c:pt idx="242">
                  <c:v>1.9767455748977161</c:v>
                </c:pt>
                <c:pt idx="243">
                  <c:v>1.9914438266062127</c:v>
                </c:pt>
                <c:pt idx="244">
                  <c:v>2.0059926421625498</c:v>
                </c:pt>
                <c:pt idx="245">
                  <c:v>2.0203897242756059</c:v>
                </c:pt>
                <c:pt idx="246">
                  <c:v>2.0346327996133162</c:v>
                </c:pt>
                <c:pt idx="247">
                  <c:v>2.0487196191616364</c:v>
                </c:pt>
                <c:pt idx="248">
                  <c:v>2.0626479585796673</c:v>
                </c:pt>
                <c:pt idx="249">
                  <c:v>2.0764156185508833</c:v>
                </c:pt>
                <c:pt idx="250">
                  <c:v>2.0900204251304086</c:v>
                </c:pt>
                <c:pt idx="251">
                  <c:v>2.1034602300882921</c:v>
                </c:pt>
                <c:pt idx="252">
                  <c:v>2.1167329112487101</c:v>
                </c:pt>
                <c:pt idx="253">
                  <c:v>2.1298363728250709</c:v>
                </c:pt>
                <c:pt idx="254">
                  <c:v>2.1427685457509384</c:v>
                </c:pt>
                <c:pt idx="255">
                  <c:v>2.1555273880067474</c:v>
                </c:pt>
                <c:pt idx="256">
                  <c:v>2.1681108849422364</c:v>
                </c:pt>
                <c:pt idx="257">
                  <c:v>2.1805170495945734</c:v>
                </c:pt>
                <c:pt idx="258">
                  <c:v>2.1927439230020949</c:v>
                </c:pt>
                <c:pt idx="259">
                  <c:v>2.2047895745136348</c:v>
                </c:pt>
                <c:pt idx="260">
                  <c:v>2.216652102093378</c:v>
                </c:pt>
                <c:pt idx="261">
                  <c:v>2.2283296326211932</c:v>
                </c:pt>
                <c:pt idx="262">
                  <c:v>2.2398203221884074</c:v>
                </c:pt>
                <c:pt idx="263">
                  <c:v>2.2511223563889593</c:v>
                </c:pt>
                <c:pt idx="264">
                  <c:v>2.2622339506059008</c:v>
                </c:pt>
                <c:pt idx="265">
                  <c:v>2.2731533502931907</c:v>
                </c:pt>
                <c:pt idx="266">
                  <c:v>2.2838788312527414</c:v>
                </c:pt>
                <c:pt idx="267">
                  <c:v>2.2944086999066751</c:v>
                </c:pt>
                <c:pt idx="268">
                  <c:v>2.3047412935647413</c:v>
                </c:pt>
                <c:pt idx="269">
                  <c:v>2.3148749806868629</c:v>
                </c:pt>
                <c:pt idx="270">
                  <c:v>2.3248081611407567</c:v>
                </c:pt>
                <c:pt idx="271">
                  <c:v>2.3345392664545983</c:v>
                </c:pt>
                <c:pt idx="272">
                  <c:v>2.3440667600646901</c:v>
                </c:pt>
                <c:pt idx="273">
                  <c:v>2.3533891375580858</c:v>
                </c:pt>
                <c:pt idx="274">
                  <c:v>2.3625049269101401</c:v>
                </c:pt>
                <c:pt idx="275">
                  <c:v>2.3714126887169473</c:v>
                </c:pt>
                <c:pt idx="276">
                  <c:v>2.3801110164226245</c:v>
                </c:pt>
                <c:pt idx="277">
                  <c:v>2.3885985365414109</c:v>
                </c:pt>
                <c:pt idx="278">
                  <c:v>2.3968739088745425</c:v>
                </c:pt>
                <c:pt idx="279">
                  <c:v>2.4049358267218759</c:v>
                </c:pt>
                <c:pt idx="280">
                  <c:v>2.4127830170882154</c:v>
                </c:pt>
                <c:pt idx="281">
                  <c:v>2.4204142408843254</c:v>
                </c:pt>
                <c:pt idx="282">
                  <c:v>2.427828293122583</c:v>
                </c:pt>
                <c:pt idx="283">
                  <c:v>2.4350240031072494</c:v>
                </c:pt>
                <c:pt idx="284">
                  <c:v>2.4420002346193246</c:v>
                </c:pt>
                <c:pt idx="285">
                  <c:v>2.4487558860959591</c:v>
                </c:pt>
                <c:pt idx="286">
                  <c:v>2.4552898908043943</c:v>
                </c:pt>
                <c:pt idx="287">
                  <c:v>2.461601217010402</c:v>
                </c:pt>
                <c:pt idx="288">
                  <c:v>2.4676888681411948</c:v>
                </c:pt>
                <c:pt idx="289">
                  <c:v>2.47355188294279</c:v>
                </c:pt>
                <c:pt idx="290">
                  <c:v>2.4791893356317942</c:v>
                </c:pt>
                <c:pt idx="291">
                  <c:v>2.4846003360415838</c:v>
                </c:pt>
                <c:pt idx="292">
                  <c:v>2.4897840297628675</c:v>
                </c:pt>
                <c:pt idx="293">
                  <c:v>2.4947395982785974</c:v>
                </c:pt>
                <c:pt idx="294">
                  <c:v>2.4994662590932144</c:v>
                </c:pt>
                <c:pt idx="295">
                  <c:v>2.503963265856207</c:v>
                </c:pt>
                <c:pt idx="296">
                  <c:v>2.5082299084799642</c:v>
                </c:pt>
                <c:pt idx="297">
                  <c:v>2.5122655132518936</c:v>
                </c:pt>
                <c:pt idx="298">
                  <c:v>2.5160694429408093</c:v>
                </c:pt>
                <c:pt idx="299">
                  <c:v>2.5196410968975465</c:v>
                </c:pt>
                <c:pt idx="300">
                  <c:v>2.5229799111498079</c:v>
                </c:pt>
                <c:pt idx="301">
                  <c:v>2.5260853584912182</c:v>
                </c:pt>
                <c:pt idx="302">
                  <c:v>2.5289569485645655</c:v>
                </c:pt>
                <c:pt idx="303">
                  <c:v>2.5315942279392369</c:v>
                </c:pt>
                <c:pt idx="304">
                  <c:v>2.53399678018281</c:v>
                </c:pt>
                <c:pt idx="305">
                  <c:v>2.5361642259268127</c:v>
                </c:pt>
                <c:pt idx="306">
                  <c:v>2.5380962229266233</c:v>
                </c:pt>
                <c:pt idx="307">
                  <c:v>2.5397924661155145</c:v>
                </c:pt>
                <c:pt idx="308">
                  <c:v>2.5412526876528219</c:v>
                </c:pt>
                <c:pt idx="309">
                  <c:v>2.5424766569662394</c:v>
                </c:pt>
                <c:pt idx="310">
                  <c:v>2.5434641807882223</c:v>
                </c:pt>
                <c:pt idx="311">
                  <c:v>2.5442151031865103</c:v>
                </c:pt>
                <c:pt idx="312">
                  <c:v>2.5447293055887461</c:v>
                </c:pt>
                <c:pt idx="313">
                  <c:v>2.5450067068011988</c:v>
                </c:pt>
                <c:pt idx="314">
                  <c:v>2.5450472630215848</c:v>
                </c:pt>
                <c:pt idx="315">
                  <c:v>2.5448509678459836</c:v>
                </c:pt>
                <c:pt idx="316">
                  <c:v>2.5444178522698526</c:v>
                </c:pt>
                <c:pt idx="317">
                  <c:v>2.5437479846831268</c:v>
                </c:pt>
                <c:pt idx="318">
                  <c:v>2.5428414708594245</c:v>
                </c:pt>
                <c:pt idx="319">
                  <c:v>2.5416984539393428</c:v>
                </c:pt>
                <c:pt idx="320">
                  <c:v>2.540319114407859</c:v>
                </c:pt>
                <c:pt idx="321">
                  <c:v>2.5387036700658259</c:v>
                </c:pt>
                <c:pt idx="322">
                  <c:v>2.5368523759955868</c:v>
                </c:pt>
                <c:pt idx="323">
                  <c:v>2.5347655245206924</c:v>
                </c:pt>
                <c:pt idx="324">
                  <c:v>2.5324434451597444</c:v>
                </c:pt>
                <c:pt idx="325">
                  <c:v>2.5298865045743653</c:v>
                </c:pt>
                <c:pt idx="326">
                  <c:v>2.5270951065112968</c:v>
                </c:pt>
                <c:pt idx="327">
                  <c:v>2.5240696917386543</c:v>
                </c:pt>
                <c:pt idx="328">
                  <c:v>2.5208107379763218</c:v>
                </c:pt>
                <c:pt idx="329">
                  <c:v>2.5173187598205233</c:v>
                </c:pt>
                <c:pt idx="330">
                  <c:v>2.5135943086625647</c:v>
                </c:pt>
                <c:pt idx="331">
                  <c:v>2.5096379726017695</c:v>
                </c:pt>
                <c:pt idx="332">
                  <c:v>2.5054503763526146</c:v>
                </c:pt>
                <c:pt idx="333">
                  <c:v>2.5010321811460874</c:v>
                </c:pt>
                <c:pt idx="334">
                  <c:v>2.4963840846252774</c:v>
                </c:pt>
                <c:pt idx="335">
                  <c:v>2.4915068207352142</c:v>
                </c:pt>
                <c:pt idx="336">
                  <c:v>2.4864011596069773</c:v>
                </c:pt>
                <c:pt idx="337">
                  <c:v>2.4810679074360902</c:v>
                </c:pt>
                <c:pt idx="338">
                  <c:v>2.4755079063552219</c:v>
                </c:pt>
                <c:pt idx="339">
                  <c:v>2.469722034301209</c:v>
                </c:pt>
                <c:pt idx="340">
                  <c:v>2.4637112048764305</c:v>
                </c:pt>
                <c:pt idx="341">
                  <c:v>2.4574763672045452</c:v>
                </c:pt>
                <c:pt idx="342">
                  <c:v>2.451018505780628</c:v>
                </c:pt>
                <c:pt idx="343">
                  <c:v>2.4443386403157086</c:v>
                </c:pt>
                <c:pt idx="344">
                  <c:v>2.4374378255757621</c:v>
                </c:pt>
                <c:pt idx="345">
                  <c:v>2.4303171512151573</c:v>
                </c:pt>
                <c:pt idx="346">
                  <c:v>2.4229777416045977</c:v>
                </c:pt>
                <c:pt idx="347">
                  <c:v>2.4154207556535825</c:v>
                </c:pt>
                <c:pt idx="348">
                  <c:v>2.4076473866274082</c:v>
                </c:pt>
                <c:pt idx="349">
                  <c:v>2.3996588619587542</c:v>
                </c:pt>
                <c:pt idx="350">
                  <c:v>2.391456443053865</c:v>
                </c:pt>
                <c:pt idx="351">
                  <c:v>2.3830414250933725</c:v>
                </c:pt>
                <c:pt idx="352">
                  <c:v>2.3744151368277842</c:v>
                </c:pt>
                <c:pt idx="353">
                  <c:v>2.3655789403676679</c:v>
                </c:pt>
                <c:pt idx="354">
                  <c:v>2.3565342309685771</c:v>
                </c:pt>
                <c:pt idx="355">
                  <c:v>2.3472824368107301</c:v>
                </c:pt>
                <c:pt idx="356">
                  <c:v>2.3378250187735028</c:v>
                </c:pt>
                <c:pt idx="357">
                  <c:v>2.328163470204748</c:v>
                </c:pt>
                <c:pt idx="358">
                  <c:v>2.3182993166849974</c:v>
                </c:pt>
                <c:pt idx="359">
                  <c:v>2.3082341157865631</c:v>
                </c:pt>
                <c:pt idx="360">
                  <c:v>2.2979694568275972</c:v>
                </c:pt>
                <c:pt idx="361">
                  <c:v>2.2875069606211347</c:v>
                </c:pt>
                <c:pt idx="362">
                  <c:v>2.2768482792191622</c:v>
                </c:pt>
                <c:pt idx="363">
                  <c:v>2.2659950956517556</c:v>
                </c:pt>
                <c:pt idx="364">
                  <c:v>2.2549491236613255</c:v>
                </c:pt>
                <c:pt idx="365">
                  <c:v>2.2437121074320148</c:v>
                </c:pt>
                <c:pt idx="366">
                  <c:v>2.2322858213142855</c:v>
                </c:pt>
                <c:pt idx="367">
                  <c:v>2.2206720695447468</c:v>
                </c:pt>
                <c:pt idx="368">
                  <c:v>2.2088726859612633</c:v>
                </c:pt>
                <c:pt idx="369">
                  <c:v>2.1968895337133816</c:v>
                </c:pt>
                <c:pt idx="370">
                  <c:v>2.184724504968143</c:v>
                </c:pt>
                <c:pt idx="371">
                  <c:v>2.1723795206113001</c:v>
                </c:pt>
                <c:pt idx="372">
                  <c:v>2.1598565299440082</c:v>
                </c:pt>
                <c:pt idx="373">
                  <c:v>2.1471575103750227</c:v>
                </c:pt>
                <c:pt idx="374">
                  <c:v>2.1342844671084635</c:v>
                </c:pt>
                <c:pt idx="375">
                  <c:v>2.121239432827192</c:v>
                </c:pt>
                <c:pt idx="376">
                  <c:v>2.108024467371838</c:v>
                </c:pt>
                <c:pt idx="377">
                  <c:v>2.0946416574155551</c:v>
                </c:pt>
                <c:pt idx="378">
                  <c:v>2.0810931161345216</c:v>
                </c:pt>
                <c:pt idx="379">
                  <c:v>2.0673809828742749</c:v>
                </c:pt>
                <c:pt idx="380">
                  <c:v>2.0535074228118946</c:v>
                </c:pt>
                <c:pt idx="381">
                  <c:v>2.0394746266141195</c:v>
                </c:pt>
                <c:pt idx="382">
                  <c:v>2.0252848100914416</c:v>
                </c:pt>
                <c:pt idx="383">
                  <c:v>2.0109402138482144</c:v>
                </c:pt>
                <c:pt idx="384">
                  <c:v>1.996443102928867</c:v>
                </c:pt>
                <c:pt idx="385">
                  <c:v>1.9817957664602377</c:v>
                </c:pt>
                <c:pt idx="386">
                  <c:v>1.9670005172901275</c:v>
                </c:pt>
                <c:pt idx="387">
                  <c:v>1.9520596916220856</c:v>
                </c:pt>
                <c:pt idx="388">
                  <c:v>1.9369756486465222</c:v>
                </c:pt>
                <c:pt idx="389">
                  <c:v>1.9217507701681891</c:v>
                </c:pt>
                <c:pt idx="390">
                  <c:v>1.9063874602300814</c:v>
                </c:pt>
                <c:pt idx="391">
                  <c:v>1.8908881447338413</c:v>
                </c:pt>
                <c:pt idx="392">
                  <c:v>1.8752552710566937</c:v>
                </c:pt>
                <c:pt idx="393">
                  <c:v>1.8594913076650095</c:v>
                </c:pt>
                <c:pt idx="394">
                  <c:v>1.8435987437245203</c:v>
                </c:pt>
                <c:pt idx="395">
                  <c:v>1.8275800887072773</c:v>
                </c:pt>
                <c:pt idx="396">
                  <c:v>1.8114378719954038</c:v>
                </c:pt>
                <c:pt idx="397">
                  <c:v>1.7951746424816917</c:v>
                </c:pt>
                <c:pt idx="398">
                  <c:v>1.7787929681671342</c:v>
                </c:pt>
                <c:pt idx="399">
                  <c:v>1.7622954357554246</c:v>
                </c:pt>
                <c:pt idx="400">
                  <c:v>1.7456846502445156</c:v>
                </c:pt>
                <c:pt idx="401">
                  <c:v>1.7289632345152823</c:v>
                </c:pt>
                <c:pt idx="402">
                  <c:v>1.7121338289173618</c:v>
                </c:pt>
                <c:pt idx="403">
                  <c:v>1.695199090852241</c:v>
                </c:pt>
                <c:pt idx="404">
                  <c:v>1.6781616943536386</c:v>
                </c:pt>
                <c:pt idx="405">
                  <c:v>1.6610243296652785</c:v>
                </c:pt>
                <c:pt idx="406">
                  <c:v>1.6437897028160864</c:v>
                </c:pt>
                <c:pt idx="407">
                  <c:v>1.6264605351929047</c:v>
                </c:pt>
                <c:pt idx="408">
                  <c:v>1.6090395631107801</c:v>
                </c:pt>
                <c:pt idx="409">
                  <c:v>1.5915295373808951</c:v>
                </c:pt>
                <c:pt idx="410">
                  <c:v>1.5739332228762022</c:v>
                </c:pt>
                <c:pt idx="411">
                  <c:v>1.5562533980948481</c:v>
                </c:pt>
                <c:pt idx="412">
                  <c:v>1.5384928547214469</c:v>
                </c:pt>
                <c:pt idx="413">
                  <c:v>1.5206543971862561</c:v>
                </c:pt>
                <c:pt idx="414">
                  <c:v>1.5027408422223631</c:v>
                </c:pt>
                <c:pt idx="415">
                  <c:v>1.4847550184209048</c:v>
                </c:pt>
                <c:pt idx="416">
                  <c:v>1.4666997657844363</c:v>
                </c:pt>
                <c:pt idx="417">
                  <c:v>1.4485779352784822</c:v>
                </c:pt>
                <c:pt idx="418">
                  <c:v>1.4303923883813625</c:v>
                </c:pt>
                <c:pt idx="419">
                  <c:v>1.4121459966323653</c:v>
                </c:pt>
                <c:pt idx="420">
                  <c:v>1.3938416411783137</c:v>
                </c:pt>
                <c:pt idx="421">
                  <c:v>1.3754822123186374</c:v>
                </c:pt>
                <c:pt idx="422">
                  <c:v>1.3570706090489779</c:v>
                </c:pt>
                <c:pt idx="423">
                  <c:v>1.3386097386034386</c:v>
                </c:pt>
                <c:pt idx="424">
                  <c:v>1.3201025159955186</c:v>
                </c:pt>
                <c:pt idx="425">
                  <c:v>1.3015518635578307</c:v>
                </c:pt>
                <c:pt idx="426">
                  <c:v>1.2829607104806584</c:v>
                </c:pt>
                <c:pt idx="427">
                  <c:v>1.2643319923494245</c:v>
                </c:pt>
                <c:pt idx="428">
                  <c:v>1.2456686506811647</c:v>
                </c:pt>
                <c:pt idx="429">
                  <c:v>1.2269736324600458</c:v>
                </c:pt>
                <c:pt idx="430">
                  <c:v>1.2082498896720339</c:v>
                </c:pt>
                <c:pt idx="431">
                  <c:v>1.189500378838775</c:v>
                </c:pt>
                <c:pt idx="432">
                  <c:v>1.1707280605507415</c:v>
                </c:pt>
                <c:pt idx="433">
                  <c:v>1.1519358989997615</c:v>
                </c:pt>
                <c:pt idx="434">
                  <c:v>1.1331268615109524</c:v>
                </c:pt>
                <c:pt idx="435">
                  <c:v>1.1143039180741878</c:v>
                </c:pt>
                <c:pt idx="436">
                  <c:v>1.095470040875117</c:v>
                </c:pt>
                <c:pt idx="437">
                  <c:v>1.0766282038258557</c:v>
                </c:pt>
                <c:pt idx="438">
                  <c:v>1.0577813820954023</c:v>
                </c:pt>
                <c:pt idx="439">
                  <c:v>1.0389325516398418</c:v>
                </c:pt>
                <c:pt idx="440">
                  <c:v>1.0200846887324475</c:v>
                </c:pt>
                <c:pt idx="441">
                  <c:v>1.0012407694937087</c:v>
                </c:pt>
                <c:pt idx="442">
                  <c:v>0.9824037694214055</c:v>
                </c:pt>
                <c:pt idx="443">
                  <c:v>0.96357666292076327</c:v>
                </c:pt>
                <c:pt idx="444">
                  <c:v>0.94476242283478828</c:v>
                </c:pt>
                <c:pt idx="445">
                  <c:v>0.92596401997485545</c:v>
                </c:pt>
                <c:pt idx="446">
                  <c:v>0.9071844226516006</c:v>
                </c:pt>
                <c:pt idx="447">
                  <c:v>0.88842659620622666</c:v>
                </c:pt>
                <c:pt idx="448">
                  <c:v>0.86969350254226052</c:v>
                </c:pt>
                <c:pt idx="449">
                  <c:v>0.85098809965787292</c:v>
                </c:pt>
                <c:pt idx="450">
                  <c:v>0.83231334117879208</c:v>
                </c:pt>
                <c:pt idx="451">
                  <c:v>0.81367217589192542</c:v>
                </c:pt>
                <c:pt idx="452">
                  <c:v>0.79506754727974249</c:v>
                </c:pt>
                <c:pt idx="453">
                  <c:v>0.77650239305548296</c:v>
                </c:pt>
                <c:pt idx="454">
                  <c:v>0.75797964469929735</c:v>
                </c:pt>
                <c:pt idx="455">
                  <c:v>0.73950222699534685</c:v>
                </c:pt>
                <c:pt idx="456">
                  <c:v>0.72107305756998419</c:v>
                </c:pt>
                <c:pt idx="457">
                  <c:v>0.70269504643104586</c:v>
                </c:pt>
                <c:pt idx="458">
                  <c:v>0.68437109550835773</c:v>
                </c:pt>
                <c:pt idx="459">
                  <c:v>0.66610409819551941</c:v>
                </c:pt>
                <c:pt idx="460">
                  <c:v>0.64789693889301947</c:v>
                </c:pt>
                <c:pt idx="461">
                  <c:v>0.62975249255279342</c:v>
                </c:pt>
                <c:pt idx="462">
                  <c:v>0.61167362422425275</c:v>
                </c:pt>
                <c:pt idx="463">
                  <c:v>0.59366318860189626</c:v>
                </c:pt>
                <c:pt idx="464">
                  <c:v>0.57572402957453872</c:v>
                </c:pt>
                <c:pt idx="465">
                  <c:v>0.55785897977625831</c:v>
                </c:pt>
                <c:pt idx="466">
                  <c:v>0.54007086013912065</c:v>
                </c:pt>
                <c:pt idx="467">
                  <c:v>0.5223624794477385</c:v>
                </c:pt>
                <c:pt idx="468">
                  <c:v>0.50473663389576906</c:v>
                </c:pt>
                <c:pt idx="469">
                  <c:v>0.4871961066443789</c:v>
                </c:pt>
                <c:pt idx="470">
                  <c:v>0.46974366738278145</c:v>
                </c:pt>
                <c:pt idx="471">
                  <c:v>0.45238207189089535</c:v>
                </c:pt>
                <c:pt idx="472">
                  <c:v>0.43511406160420391</c:v>
                </c:pt>
                <c:pt idx="473">
                  <c:v>0.41794236318087025</c:v>
                </c:pt>
                <c:pt idx="474">
                  <c:v>0.40086968807119461</c:v>
                </c:pt>
                <c:pt idx="475">
                  <c:v>0.38389873208947423</c:v>
                </c:pt>
                <c:pt idx="476">
                  <c:v>0.36703217498831964</c:v>
                </c:pt>
                <c:pt idx="477">
                  <c:v>0.35027268003552425</c:v>
                </c:pt>
                <c:pt idx="478">
                  <c:v>0.33362289359352038</c:v>
                </c:pt>
                <c:pt idx="479">
                  <c:v>0.31708544470152122</c:v>
                </c:pt>
                <c:pt idx="480">
                  <c:v>0.30066294466038096</c:v>
                </c:pt>
                <c:pt idx="481">
                  <c:v>0.28435798662026879</c:v>
                </c:pt>
                <c:pt idx="482">
                  <c:v>0.26817314517120727</c:v>
                </c:pt>
                <c:pt idx="483">
                  <c:v>0.25211097593653115</c:v>
                </c:pt>
                <c:pt idx="484">
                  <c:v>0.23617401516935771</c:v>
                </c:pt>
                <c:pt idx="485">
                  <c:v>0.22036477935209739</c:v>
                </c:pt>
                <c:pt idx="486">
                  <c:v>0.20468576479910439</c:v>
                </c:pt>
                <c:pt idx="487">
                  <c:v>0.18913944726249537</c:v>
                </c:pt>
                <c:pt idx="488">
                  <c:v>0.1737282815412258</c:v>
                </c:pt>
                <c:pt idx="489">
                  <c:v>0.15845470109347501</c:v>
                </c:pt>
                <c:pt idx="490">
                  <c:v>0.14332111765238975</c:v>
                </c:pt>
                <c:pt idx="491">
                  <c:v>0.12832992084527459</c:v>
                </c:pt>
                <c:pt idx="492">
                  <c:v>0.11348347781625623</c:v>
                </c:pt>
                <c:pt idx="493">
                  <c:v>9.8784132852514223E-2</c:v>
                </c:pt>
                <c:pt idx="494">
                  <c:v>8.4234207014105181E-2</c:v>
                </c:pt>
                <c:pt idx="495">
                  <c:v>6.983599776746563E-2</c:v>
                </c:pt>
                <c:pt idx="496">
                  <c:v>5.5591778622639497E-2</c:v>
                </c:pt>
                <c:pt idx="497">
                  <c:v>4.1503798774278865E-2</c:v>
                </c:pt>
                <c:pt idx="498">
                  <c:v>2.7574282746498986E-2</c:v>
                </c:pt>
                <c:pt idx="499">
                  <c:v>1.3805430041612847E-2</c:v>
                </c:pt>
                <c:pt idx="500">
                  <c:v>1.9941479283260008E-4</c:v>
                </c:pt>
                <c:pt idx="501">
                  <c:v>-1.3241614579037775E-2</c:v>
                </c:pt>
                <c:pt idx="502">
                  <c:v>-2.6515535704840092E-2</c:v>
                </c:pt>
                <c:pt idx="503">
                  <c:v>-3.9620252602186122E-2</c:v>
                </c:pt>
                <c:pt idx="504">
                  <c:v>-5.2553696006424566E-2</c:v>
                </c:pt>
                <c:pt idx="505">
                  <c:v>-6.5313823697375095E-2</c:v>
                </c:pt>
                <c:pt idx="506">
                  <c:v>-7.7898620821807055E-2</c:v>
                </c:pt>
                <c:pt idx="507">
                  <c:v>-9.0306100211582099E-2</c:v>
                </c:pt>
                <c:pt idx="508">
                  <c:v>-0.10253430269743885</c:v>
                </c:pt>
                <c:pt idx="509">
                  <c:v>-0.1145812974183474</c:v>
                </c:pt>
                <c:pt idx="510">
                  <c:v>-0.12644518212639416</c:v>
                </c:pt>
                <c:pt idx="511">
                  <c:v>-0.13812408348715707</c:v>
                </c:pt>
                <c:pt idx="512">
                  <c:v>-0.14961615737550299</c:v>
                </c:pt>
                <c:pt idx="513">
                  <c:v>-0.16091958916678537</c:v>
                </c:pt>
                <c:pt idx="514">
                  <c:v>-0.17203259402337118</c:v>
                </c:pt>
                <c:pt idx="515">
                  <c:v>-0.18295341717647687</c:v>
                </c:pt>
                <c:pt idx="516">
                  <c:v>-0.19368033420324743</c:v>
                </c:pt>
                <c:pt idx="517">
                  <c:v>-0.20421165129904501</c:v>
                </c:pt>
                <c:pt idx="518">
                  <c:v>-0.21454570554490929</c:v>
                </c:pt>
                <c:pt idx="519">
                  <c:v>-0.2246808651701302</c:v>
                </c:pt>
                <c:pt idx="520">
                  <c:v>-0.23461552980991437</c:v>
                </c:pt>
                <c:pt idx="521">
                  <c:v>-0.2443481307580809</c:v>
                </c:pt>
                <c:pt idx="522">
                  <c:v>-0.25387713121476807</c:v>
                </c:pt>
                <c:pt idx="523">
                  <c:v>-0.26320102652909549</c:v>
                </c:pt>
                <c:pt idx="524">
                  <c:v>-0.27231834443674985</c:v>
                </c:pt>
                <c:pt idx="525">
                  <c:v>-0.28122764529246369</c:v>
                </c:pt>
                <c:pt idx="526">
                  <c:v>-0.28992752229733382</c:v>
                </c:pt>
                <c:pt idx="527">
                  <c:v>-0.29841660172096252</c:v>
                </c:pt>
                <c:pt idx="528">
                  <c:v>-0.30669354311836733</c:v>
                </c:pt>
                <c:pt idx="529">
                  <c:v>-0.31475703954164602</c:v>
                </c:pt>
                <c:pt idx="530">
                  <c:v>-0.32260581774634334</c:v>
                </c:pt>
                <c:pt idx="531">
                  <c:v>-0.33023863839249906</c:v>
                </c:pt>
                <c:pt idx="532">
                  <c:v>-0.33765429624034521</c:v>
                </c:pt>
                <c:pt idx="533">
                  <c:v>-0.34485162034061184</c:v>
                </c:pt>
                <c:pt idx="534">
                  <c:v>-0.35182947421942762</c:v>
                </c:pt>
                <c:pt idx="535">
                  <c:v>-0.35858675605776752</c:v>
                </c:pt>
                <c:pt idx="536">
                  <c:v>-0.36512239886543524</c:v>
                </c:pt>
                <c:pt idx="537">
                  <c:v>-0.37143537064954268</c:v>
                </c:pt>
                <c:pt idx="538">
                  <c:v>-0.37752467457746153</c:v>
                </c:pt>
                <c:pt idx="539">
                  <c:v>-0.38338934913422978</c:v>
                </c:pt>
                <c:pt idx="540">
                  <c:v>-0.38902846827437365</c:v>
                </c:pt>
                <c:pt idx="541">
                  <c:v>-0.3944411415681342</c:v>
                </c:pt>
                <c:pt idx="542">
                  <c:v>-0.39962651434206781</c:v>
                </c:pt>
                <c:pt idx="543">
                  <c:v>-0.4045837678139988</c:v>
                </c:pt>
                <c:pt idx="544">
                  <c:v>-0.4093121192223112</c:v>
                </c:pt>
                <c:pt idx="545">
                  <c:v>-0.41381082194954527</c:v>
                </c:pt>
                <c:pt idx="546">
                  <c:v>-0.41807916564029235</c:v>
                </c:pt>
                <c:pt idx="547">
                  <c:v>-0.42211647631335808</c:v>
                </c:pt>
                <c:pt idx="548">
                  <c:v>-0.42592211646819023</c:v>
                </c:pt>
                <c:pt idx="549">
                  <c:v>-0.42949548518553804</c:v>
                </c:pt>
                <c:pt idx="550">
                  <c:v>-0.43283601822234058</c:v>
                </c:pt>
                <c:pt idx="551">
                  <c:v>-0.43594318810082139</c:v>
                </c:pt>
                <c:pt idx="552">
                  <c:v>-0.43881650419177665</c:v>
                </c:pt>
                <c:pt idx="553">
                  <c:v>-0.44145551279205014</c:v>
                </c:pt>
                <c:pt idx="554">
                  <c:v>-0.44385979719617202</c:v>
                </c:pt>
                <c:pt idx="555">
                  <c:v>-0.44602897776215733</c:v>
                </c:pt>
                <c:pt idx="556">
                  <c:v>-0.44796271197145332</c:v>
                </c:pt>
                <c:pt idx="557">
                  <c:v>-0.44966069448302187</c:v>
                </c:pt>
                <c:pt idx="558">
                  <c:v>-0.45112265718155642</c:v>
                </c:pt>
                <c:pt idx="559">
                  <c:v>-0.45234836921981658</c:v>
                </c:pt>
                <c:pt idx="560">
                  <c:v>-0.45333763705507962</c:v>
                </c:pt>
                <c:pt idx="561">
                  <c:v>-0.45409030447969934</c:v>
                </c:pt>
                <c:pt idx="562">
                  <c:v>-0.45460625264577542</c:v>
                </c:pt>
                <c:pt idx="563">
                  <c:v>-0.4548854000839162</c:v>
                </c:pt>
                <c:pt idx="564">
                  <c:v>-0.45492770271610705</c:v>
                </c:pt>
                <c:pt idx="565">
                  <c:v>-0.45473315386266422</c:v>
                </c:pt>
                <c:pt idx="566">
                  <c:v>-0.45430178424329509</c:v>
                </c:pt>
                <c:pt idx="567">
                  <c:v>-0.45363366197224614</c:v>
                </c:pt>
                <c:pt idx="568">
                  <c:v>-0.45272889254754567</c:v>
                </c:pt>
                <c:pt idx="569">
                  <c:v>-0.45158761883434745</c:v>
                </c:pt>
                <c:pt idx="570">
                  <c:v>-0.45021002104237012</c:v>
                </c:pt>
                <c:pt idx="571">
                  <c:v>-0.44859631669744304</c:v>
                </c:pt>
                <c:pt idx="572">
                  <c:v>-0.44674676060716006</c:v>
                </c:pt>
                <c:pt idx="573">
                  <c:v>-0.4446616448206413</c:v>
                </c:pt>
                <c:pt idx="574">
                  <c:v>-0.44234129858241872</c:v>
                </c:pt>
                <c:pt idx="575">
                  <c:v>-0.43978608828045013</c:v>
                </c:pt>
                <c:pt idx="576">
                  <c:v>-0.43699641738826267</c:v>
                </c:pt>
                <c:pt idx="577">
                  <c:v>-0.43397272640124712</c:v>
                </c:pt>
                <c:pt idx="578">
                  <c:v>-0.43071549276709836</c:v>
                </c:pt>
                <c:pt idx="579">
                  <c:v>-0.42722523081042751</c:v>
                </c:pt>
                <c:pt idx="580">
                  <c:v>-0.42350249165154819</c:v>
                </c:pt>
                <c:pt idx="581">
                  <c:v>-0.41954786311945641</c:v>
                </c:pt>
                <c:pt idx="582">
                  <c:v>-0.41536196965900624</c:v>
                </c:pt>
                <c:pt idx="583">
                  <c:v>-0.41094547223231126</c:v>
                </c:pt>
                <c:pt idx="584">
                  <c:v>-0.40629906821437667</c:v>
                </c:pt>
                <c:pt idx="585">
                  <c:v>-0.40142349128298122</c:v>
                </c:pt>
                <c:pt idx="586">
                  <c:v>-0.39631951130283205</c:v>
                </c:pt>
                <c:pt idx="587">
                  <c:v>-0.39098793420399525</c:v>
                </c:pt>
                <c:pt idx="588">
                  <c:v>-0.38542960185464031</c:v>
                </c:pt>
                <c:pt idx="589">
                  <c:v>-0.3796453919281087</c:v>
                </c:pt>
                <c:pt idx="590">
                  <c:v>-0.3736362177643241</c:v>
                </c:pt>
                <c:pt idx="591">
                  <c:v>-0.36740302822557924</c:v>
                </c:pt>
                <c:pt idx="592">
                  <c:v>-0.36094680754670205</c:v>
                </c:pt>
                <c:pt idx="593">
                  <c:v>-0.35426857517964566</c:v>
                </c:pt>
                <c:pt idx="594">
                  <c:v>-0.34736938563251396</c:v>
                </c:pt>
                <c:pt idx="595">
                  <c:v>-0.34025032830305696</c:v>
                </c:pt>
                <c:pt idx="596">
                  <c:v>-0.33291252730664411</c:v>
                </c:pt>
                <c:pt idx="597">
                  <c:v>-0.32535714129876991</c:v>
                </c:pt>
                <c:pt idx="598">
                  <c:v>-0.31758536329209736</c:v>
                </c:pt>
                <c:pt idx="599">
                  <c:v>-0.30959842046807817</c:v>
                </c:pt>
                <c:pt idx="600">
                  <c:v>-0.30139757398318273</c:v>
                </c:pt>
                <c:pt idx="601">
                  <c:v>-0.292984118769753</c:v>
                </c:pt>
                <c:pt idx="602">
                  <c:v>-0.28435938333153415</c:v>
                </c:pt>
                <c:pt idx="603">
                  <c:v>-0.27552472953390111</c:v>
                </c:pt>
                <c:pt idx="604">
                  <c:v>-0.26648155238881405</c:v>
                </c:pt>
                <c:pt idx="605">
                  <c:v>-0.25723127983454919</c:v>
                </c:pt>
                <c:pt idx="606">
                  <c:v>-0.24777537251021556</c:v>
                </c:pt>
                <c:pt idx="607">
                  <c:v>-0.23811532352512169</c:v>
                </c:pt>
                <c:pt idx="608">
                  <c:v>-0.22825265822300994</c:v>
                </c:pt>
                <c:pt idx="609">
                  <c:v>-0.21818893394119909</c:v>
                </c:pt>
                <c:pt idx="610">
                  <c:v>-0.20792573976468351</c:v>
                </c:pt>
                <c:pt idx="611">
                  <c:v>-0.19746469627520369</c:v>
                </c:pt>
                <c:pt idx="612">
                  <c:v>-0.1868074552953588</c:v>
                </c:pt>
                <c:pt idx="613">
                  <c:v>-0.1759556996277773</c:v>
                </c:pt>
                <c:pt idx="614">
                  <c:v>-0.16491114278940469</c:v>
                </c:pt>
                <c:pt idx="615">
                  <c:v>-0.15367552874092588</c:v>
                </c:pt>
                <c:pt idx="616">
                  <c:v>-0.14225063161139609</c:v>
                </c:pt>
                <c:pt idx="617">
                  <c:v>-0.13063825541810006</c:v>
                </c:pt>
                <c:pt idx="618">
                  <c:v>-0.11884023378169237</c:v>
                </c:pt>
                <c:pt idx="619">
                  <c:v>-0.10685842963667097</c:v>
                </c:pt>
                <c:pt idx="620">
                  <c:v>-9.4694734937205649E-2</c:v>
                </c:pt>
                <c:pt idx="621">
                  <c:v>-8.2351070358400613E-2</c:v>
                </c:pt>
                <c:pt idx="622">
                  <c:v>-6.9829384993014193E-2</c:v>
                </c:pt>
                <c:pt idx="623">
                  <c:v>-5.7131656043690575E-2</c:v>
                </c:pt>
                <c:pt idx="624">
                  <c:v>-4.4259888510762437E-2</c:v>
                </c:pt>
                <c:pt idx="625">
                  <c:v>-3.1216114875645809E-2</c:v>
                </c:pt>
                <c:pt idx="626">
                  <c:v>-1.800239477991393E-2</c:v>
                </c:pt>
                <c:pt idx="627">
                  <c:v>-4.6208147000714539E-3</c:v>
                </c:pt>
                <c:pt idx="628">
                  <c:v>8.926512381897362E-3</c:v>
                </c:pt>
                <c:pt idx="629">
                  <c:v>2.26374473121847E-2</c:v>
                </c:pt>
                <c:pt idx="630">
                  <c:v>3.6509825102928897E-2</c:v>
                </c:pt>
                <c:pt idx="631">
                  <c:v>5.0541455274072777E-2</c:v>
                </c:pt>
                <c:pt idx="632">
                  <c:v>6.4730122199247536E-2</c:v>
                </c:pt>
                <c:pt idx="633">
                  <c:v>7.9073585455617143E-2</c:v>
                </c:pt>
                <c:pt idx="634">
                  <c:v>9.3569580177658235E-2</c:v>
                </c:pt>
                <c:pt idx="635">
                  <c:v>0.10821581741477941</c:v>
                </c:pt>
                <c:pt idx="636">
                  <c:v>0.12300998449275399</c:v>
                </c:pt>
                <c:pt idx="637">
                  <c:v>0.1379497453788984</c:v>
                </c:pt>
                <c:pt idx="638">
                  <c:v>0.1530327410509289</c:v>
                </c:pt>
                <c:pt idx="639">
                  <c:v>0.16825658986946893</c:v>
                </c:pt>
                <c:pt idx="640">
                  <c:v>0.18361888795410936</c:v>
                </c:pt>
                <c:pt idx="641">
                  <c:v>0.19911720956297987</c:v>
                </c:pt>
                <c:pt idx="642">
                  <c:v>0.2147491074757924</c:v>
                </c:pt>
                <c:pt idx="643">
                  <c:v>0.23051211338025415</c:v>
                </c:pt>
                <c:pt idx="644">
                  <c:v>0.24640373826182138</c:v>
                </c:pt>
                <c:pt idx="645">
                  <c:v>0.26242147279672351</c:v>
                </c:pt>
                <c:pt idx="646">
                  <c:v>0.27856278774818122</c:v>
                </c:pt>
                <c:pt idx="647">
                  <c:v>0.29482513436579311</c:v>
                </c:pt>
                <c:pt idx="648">
                  <c:v>0.31120594478797925</c:v>
                </c:pt>
                <c:pt idx="649">
                  <c:v>0.32770263244745534</c:v>
                </c:pt>
                <c:pt idx="650">
                  <c:v>0.34431259247965978</c:v>
                </c:pt>
                <c:pt idx="651">
                  <c:v>0.36103320213405776</c:v>
                </c:pt>
                <c:pt idx="652">
                  <c:v>0.37786182118829464</c:v>
                </c:pt>
                <c:pt idx="653">
                  <c:v>0.39479579236508272</c:v>
                </c:pt>
                <c:pt idx="654">
                  <c:v>0.41183244175179684</c:v>
                </c:pt>
                <c:pt idx="655">
                  <c:v>0.42896907922268107</c:v>
                </c:pt>
                <c:pt idx="656">
                  <c:v>0.44620299886364051</c:v>
                </c:pt>
                <c:pt idx="657">
                  <c:v>0.46353147939950179</c:v>
                </c:pt>
                <c:pt idx="658">
                  <c:v>0.48095178462371047</c:v>
                </c:pt>
                <c:pt idx="659">
                  <c:v>0.49846116383038758</c:v>
                </c:pt>
                <c:pt idx="660">
                  <c:v>0.51605685224866116</c:v>
                </c:pt>
                <c:pt idx="661">
                  <c:v>0.53373607147924629</c:v>
                </c:pt>
                <c:pt idx="662">
                  <c:v>0.55149602993314972</c:v>
                </c:pt>
                <c:pt idx="663">
                  <c:v>0.56933392327247101</c:v>
                </c:pt>
                <c:pt idx="664">
                  <c:v>0.587246934853216</c:v>
                </c:pt>
                <c:pt idx="665">
                  <c:v>0.60523223617004207</c:v>
                </c:pt>
                <c:pt idx="666">
                  <c:v>0.62328698730289922</c:v>
                </c:pt>
                <c:pt idx="667">
                  <c:v>0.64140833736545178</c:v>
                </c:pt>
                <c:pt idx="668">
                  <c:v>0.6595934249552432</c:v>
                </c:pt>
                <c:pt idx="669">
                  <c:v>0.67783937860550902</c:v>
                </c:pt>
                <c:pt idx="670">
                  <c:v>0.69614331723860245</c:v>
                </c:pt>
                <c:pt idx="671">
                  <c:v>0.71450235062091316</c:v>
                </c:pt>
                <c:pt idx="672">
                  <c:v>0.73291357981924476</c:v>
                </c:pt>
                <c:pt idx="673">
                  <c:v>0.75137409765856511</c:v>
                </c:pt>
                <c:pt idx="674">
                  <c:v>0.76988098918104553</c:v>
                </c:pt>
                <c:pt idx="675">
                  <c:v>0.78843133210635485</c:v>
                </c:pt>
                <c:pt idx="676">
                  <c:v>0.80702219729308389</c:v>
                </c:pt>
                <c:pt idx="677">
                  <c:v>0.82565064920126596</c:v>
                </c:pt>
                <c:pt idx="678">
                  <c:v>0.84431374635590817</c:v>
                </c:pt>
                <c:pt idx="679">
                  <c:v>0.86300854181144637</c:v>
                </c:pt>
                <c:pt idx="680">
                  <c:v>0.88173208361709055</c:v>
                </c:pt>
                <c:pt idx="681">
                  <c:v>0.90048141528293335</c:v>
                </c:pt>
                <c:pt idx="682">
                  <c:v>0.91925357624679305</c:v>
                </c:pt>
                <c:pt idx="683">
                  <c:v>0.93804560234168133</c:v>
                </c:pt>
                <c:pt idx="684">
                  <c:v>0.95685452626386858</c:v>
                </c:pt>
                <c:pt idx="685">
                  <c:v>0.97567737804141697</c:v>
                </c:pt>
                <c:pt idx="686">
                  <c:v>0.99451118550314888</c:v>
                </c:pt>
                <c:pt idx="687">
                  <c:v>1.0133529747479617</c:v>
                </c:pt>
                <c:pt idx="688">
                  <c:v>1.0321997706144002</c:v>
                </c:pt>
                <c:pt idx="689">
                  <c:v>1.0510485971504688</c:v>
                </c:pt>
                <c:pt idx="690">
                  <c:v>1.0698964780835127</c:v>
                </c:pt>
                <c:pt idx="691">
                  <c:v>1.0887404372901968</c:v>
                </c:pt>
                <c:pt idx="692">
                  <c:v>1.1075774992664269</c:v>
                </c:pt>
                <c:pt idx="693">
                  <c:v>1.1264046895972042</c:v>
                </c:pt>
                <c:pt idx="694">
                  <c:v>1.1452190354262841</c:v>
                </c:pt>
                <c:pt idx="695">
                  <c:v>1.1640175659256002</c:v>
                </c:pt>
                <c:pt idx="696">
                  <c:v>1.1827973127643545</c:v>
                </c:pt>
                <c:pt idx="697">
                  <c:v>1.2015553105777395</c:v>
                </c:pt>
                <c:pt idx="698">
                  <c:v>1.2202885974351665</c:v>
                </c:pt>
                <c:pt idx="699">
                  <c:v>1.2389942153079627</c:v>
                </c:pt>
                <c:pt idx="700">
                  <c:v>1.2576692105364533</c:v>
                </c:pt>
                <c:pt idx="701">
                  <c:v>1.2763106342963411</c:v>
                </c:pt>
                <c:pt idx="702">
                  <c:v>1.2949155430643484</c:v>
                </c:pt>
                <c:pt idx="703">
                  <c:v>1.3134809990829954</c:v>
                </c:pt>
                <c:pt idx="704">
                  <c:v>1.3320040708244802</c:v>
                </c:pt>
                <c:pt idx="705">
                  <c:v>1.3504818334535793</c:v>
                </c:pt>
                <c:pt idx="706">
                  <c:v>1.3689113692894717</c:v>
                </c:pt>
                <c:pt idx="707">
                  <c:v>1.3872897682664653</c:v>
                </c:pt>
                <c:pt idx="708">
                  <c:v>1.4056141283934926</c:v>
                </c:pt>
                <c:pt idx="709">
                  <c:v>1.4238815562123455</c:v>
                </c:pt>
                <c:pt idx="710">
                  <c:v>1.4420891672545493</c:v>
                </c:pt>
                <c:pt idx="711">
                  <c:v>1.4602340864968424</c:v>
                </c:pt>
                <c:pt idx="712">
                  <c:v>1.478313448815139</c:v>
                </c:pt>
                <c:pt idx="713">
                  <c:v>1.4963243994369408</c:v>
                </c:pt>
                <c:pt idx="714">
                  <c:v>1.5142640943921146</c:v>
                </c:pt>
                <c:pt idx="715">
                  <c:v>1.5321297009619512</c:v>
                </c:pt>
                <c:pt idx="716">
                  <c:v>1.5499183981264757</c:v>
                </c:pt>
                <c:pt idx="717">
                  <c:v>1.5676273770098783</c:v>
                </c:pt>
                <c:pt idx="718">
                  <c:v>1.5852538413240498</c:v>
                </c:pt>
                <c:pt idx="719">
                  <c:v>1.6027950078101205</c:v>
                </c:pt>
                <c:pt idx="720">
                  <c:v>1.6202481066779353</c:v>
                </c:pt>
                <c:pt idx="721">
                  <c:v>1.6376103820434238</c:v>
                </c:pt>
                <c:pt idx="722">
                  <c:v>1.6548790923637509</c:v>
                </c:pt>
                <c:pt idx="723">
                  <c:v>1.6720515108702154</c:v>
                </c:pt>
                <c:pt idx="724">
                  <c:v>1.6891249259988159</c:v>
                </c:pt>
                <c:pt idx="725">
                  <c:v>1.7060966418184023</c:v>
                </c:pt>
                <c:pt idx="726">
                  <c:v>1.7229639784563835</c:v>
                </c:pt>
                <c:pt idx="727">
                  <c:v>1.739724272521878</c:v>
                </c:pt>
                <c:pt idx="728">
                  <c:v>1.7563748775262713</c:v>
                </c:pt>
                <c:pt idx="729">
                  <c:v>1.772913164301096</c:v>
                </c:pt>
                <c:pt idx="730">
                  <c:v>1.7893365214131947</c:v>
                </c:pt>
                <c:pt idx="731">
                  <c:v>1.8056423555770638</c:v>
                </c:pt>
                <c:pt idx="732">
                  <c:v>1.821828092064341</c:v>
                </c:pt>
                <c:pt idx="733">
                  <c:v>1.837891175110363</c:v>
                </c:pt>
                <c:pt idx="734">
                  <c:v>1.8538290683177179</c:v>
                </c:pt>
                <c:pt idx="735">
                  <c:v>1.8696392550567598</c:v>
                </c:pt>
                <c:pt idx="736">
                  <c:v>1.8853192388629847</c:v>
                </c:pt>
                <c:pt idx="737">
                  <c:v>1.9008665438312276</c:v>
                </c:pt>
                <c:pt idx="738">
                  <c:v>1.9162787150066158</c:v>
                </c:pt>
                <c:pt idx="739">
                  <c:v>1.9315533187722049</c:v>
                </c:pt>
                <c:pt idx="740">
                  <c:v>1.9466879432332642</c:v>
                </c:pt>
                <c:pt idx="741">
                  <c:v>1.9616801985981107</c:v>
                </c:pt>
                <c:pt idx="742">
                  <c:v>1.9765277175554703</c:v>
                </c:pt>
                <c:pt idx="743">
                  <c:v>1.9912281556482687</c:v>
                </c:pt>
                <c:pt idx="744">
                  <c:v>2.0057791916438434</c:v>
                </c:pt>
                <c:pt idx="745">
                  <c:v>2.0201785279004612</c:v>
                </c:pt>
                <c:pt idx="746">
                  <c:v>2.0344238907301215</c:v>
                </c:pt>
                <c:pt idx="747">
                  <c:v>2.0485130307575812</c:v>
                </c:pt>
                <c:pt idx="748">
                  <c:v>2.0624437232755306</c:v>
                </c:pt>
                <c:pt idx="749">
                  <c:v>2.0762137685958844</c:v>
                </c:pt>
                <c:pt idx="750">
                  <c:v>2.0898209923971156</c:v>
                </c:pt>
                <c:pt idx="751">
                  <c:v>2.1032632460675873</c:v>
                </c:pt>
                <c:pt idx="752">
                  <c:v>2.1165384070448217</c:v>
                </c:pt>
                <c:pt idx="753">
                  <c:v>2.1296443791506534</c:v>
                </c:pt>
                <c:pt idx="754">
                  <c:v>2.1425790929222313</c:v>
                </c:pt>
                <c:pt idx="755">
                  <c:v>2.1553405059387822</c:v>
                </c:pt>
                <c:pt idx="756">
                  <c:v>2.1679266031441209</c:v>
                </c:pt>
                <c:pt idx="757">
                  <c:v>2.1803353971648201</c:v>
                </c:pt>
                <c:pt idx="758">
                  <c:v>2.1925649286240376</c:v>
                </c:pt>
                <c:pt idx="759">
                  <c:v>2.2046132664508926</c:v>
                </c:pt>
                <c:pt idx="760">
                  <c:v>2.2164785081853964</c:v>
                </c:pt>
                <c:pt idx="761">
                  <c:v>2.2281587802788474</c:v>
                </c:pt>
                <c:pt idx="762">
                  <c:v>2.2396522383896693</c:v>
                </c:pt>
                <c:pt idx="763">
                  <c:v>2.2509570676746442</c:v>
                </c:pt>
                <c:pt idx="764">
                  <c:v>2.2620714830754731</c:v>
                </c:pt>
                <c:pt idx="765">
                  <c:v>2.2729937296006431</c:v>
                </c:pt>
                <c:pt idx="766">
                  <c:v>2.2837220826025475</c:v>
                </c:pt>
                <c:pt idx="767">
                  <c:v>2.2942548480498011</c:v>
                </c:pt>
                <c:pt idx="768">
                  <c:v>2.3045903627947473</c:v>
                </c:pt>
                <c:pt idx="769">
                  <c:v>2.3147269948360605</c:v>
                </c:pt>
                <c:pt idx="770">
                  <c:v>2.3246631435764495</c:v>
                </c:pt>
                <c:pt idx="771">
                  <c:v>2.3343972400753903</c:v>
                </c:pt>
                <c:pt idx="772">
                  <c:v>2.3439277472968691</c:v>
                </c:pt>
                <c:pt idx="773">
                  <c:v>2.3532531603520845</c:v>
                </c:pt>
                <c:pt idx="774">
                  <c:v>2.3623720067370697</c:v>
                </c:pt>
                <c:pt idx="775">
                  <c:v>2.3712828465652072</c:v>
                </c:pt>
                <c:pt idx="776">
                  <c:v>2.3799842727945846</c:v>
                </c:pt>
                <c:pt idx="777">
                  <c:v>2.3884749114501789</c:v>
                </c:pt>
                <c:pt idx="778">
                  <c:v>2.3967534218408022</c:v>
                </c:pt>
                <c:pt idx="779">
                  <c:v>2.4048184967708037</c:v>
                </c:pt>
                <c:pt idx="780">
                  <c:v>2.4126688627464796</c:v>
                </c:pt>
                <c:pt idx="781">
                  <c:v>2.4203032801771562</c:v>
                </c:pt>
                <c:pt idx="782">
                  <c:v>2.4277205435709281</c:v>
                </c:pt>
                <c:pt idx="783">
                  <c:v>2.4349194817250086</c:v>
                </c:pt>
                <c:pt idx="784">
                  <c:v>2.4418989579106629</c:v>
                </c:pt>
                <c:pt idx="785">
                  <c:v>2.4486578700526991</c:v>
                </c:pt>
                <c:pt idx="786">
                  <c:v>2.4551951509034926</c:v>
                </c:pt>
                <c:pt idx="787">
                  <c:v>2.4615097682115041</c:v>
                </c:pt>
                <c:pt idx="788">
                  <c:v>2.4676007248842748</c:v>
                </c:pt>
                <c:pt idx="789">
                  <c:v>2.4734670591458698</c:v>
                </c:pt>
                <c:pt idx="790">
                  <c:v>2.4791078446887438</c:v>
                </c:pt>
                <c:pt idx="791">
                  <c:v>2.4845221908200092</c:v>
                </c:pt>
                <c:pt idx="792">
                  <c:v>2.4897092426020766</c:v>
                </c:pt>
                <c:pt idx="793">
                  <c:v>2.4946681809876528</c:v>
                </c:pt>
                <c:pt idx="794">
                  <c:v>2.4993982229490701</c:v>
                </c:pt>
                <c:pt idx="795">
                  <c:v>2.5038986216019254</c:v>
                </c:pt>
                <c:pt idx="796">
                  <c:v>2.5081686663230194</c:v>
                </c:pt>
                <c:pt idx="797">
                  <c:v>2.5122076828625621</c:v>
                </c:pt>
                <c:pt idx="798">
                  <c:v>2.5160150334506408</c:v>
                </c:pt>
                <c:pt idx="799">
                  <c:v>2.5195901168979242</c:v>
                </c:pt>
                <c:pt idx="800">
                  <c:v>2.52293236869059</c:v>
                </c:pt>
                <c:pt idx="801">
                  <c:v>2.5260412610794662</c:v>
                </c:pt>
                <c:pt idx="802">
                  <c:v>2.5289163031633626</c:v>
                </c:pt>
                <c:pt idx="803">
                  <c:v>2.5315570409665846</c:v>
                </c:pt>
                <c:pt idx="804">
                  <c:v>2.5339630575106149</c:v>
                </c:pt>
                <c:pt idx="805">
                  <c:v>2.536133972879961</c:v>
                </c:pt>
                <c:pt idx="806">
                  <c:v>2.538069444282141</c:v>
                </c:pt>
                <c:pt idx="807">
                  <c:v>2.5397691661018107</c:v>
                </c:pt>
                <c:pt idx="808">
                  <c:v>2.5412328699490221</c:v>
                </c:pt>
                <c:pt idx="809">
                  <c:v>2.5424603247016035</c:v>
                </c:pt>
                <c:pt idx="810">
                  <c:v>2.5434513365416525</c:v>
                </c:pt>
                <c:pt idx="811">
                  <c:v>2.5442057489861423</c:v>
                </c:pt>
                <c:pt idx="812">
                  <c:v>2.5447234429116299</c:v>
                </c:pt>
                <c:pt idx="813">
                  <c:v>2.5450043365730637</c:v>
                </c:pt>
                <c:pt idx="814">
                  <c:v>2.545048385616695</c:v>
                </c:pt>
                <c:pt idx="815">
                  <c:v>2.5448555830870805</c:v>
                </c:pt>
                <c:pt idx="816">
                  <c:v>2.5444259594281773</c:v>
                </c:pt>
                <c:pt idx="817">
                  <c:v>2.5437595824785411</c:v>
                </c:pt>
                <c:pt idx="818">
                  <c:v>2.5428565574606097</c:v>
                </c:pt>
                <c:pt idx="819">
                  <c:v>2.5417170269640916</c:v>
                </c:pt>
                <c:pt idx="820">
                  <c:v>2.5403411709234467</c:v>
                </c:pt>
                <c:pt idx="821">
                  <c:v>2.5387292065894798</c:v>
                </c:pt>
                <c:pt idx="822">
                  <c:v>2.5368813884950305</c:v>
                </c:pt>
                <c:pt idx="823">
                  <c:v>2.534798008414787</c:v>
                </c:pt>
                <c:pt idx="824">
                  <c:v>2.5324793953192088</c:v>
                </c:pt>
                <c:pt idx="825">
                  <c:v>2.529925915322587</c:v>
                </c:pt>
                <c:pt idx="826">
                  <c:v>2.5271379716252294</c:v>
                </c:pt>
                <c:pt idx="827">
                  <c:v>2.5241160044497981</c:v>
                </c:pt>
                <c:pt idx="828">
                  <c:v>2.5208604909717947</c:v>
                </c:pt>
                <c:pt idx="829">
                  <c:v>2.5173719452442143</c:v>
                </c:pt>
                <c:pt idx="830">
                  <c:v>2.5136509181163733</c:v>
                </c:pt>
                <c:pt idx="831">
                  <c:v>2.5096979971469344</c:v>
                </c:pt>
                <c:pt idx="832">
                  <c:v>2.5055138065111233</c:v>
                </c:pt>
                <c:pt idx="833">
                  <c:v>2.5010990069021739</c:v>
                </c:pt>
                <c:pt idx="834">
                  <c:v>2.4964542954270024</c:v>
                </c:pt>
                <c:pt idx="835">
                  <c:v>2.4915804054961317</c:v>
                </c:pt>
                <c:pt idx="836">
                  <c:v>2.486478106707886</c:v>
                </c:pt>
                <c:pt idx="837">
                  <c:v>2.4811482047268685</c:v>
                </c:pt>
                <c:pt idx="838">
                  <c:v>2.4755915411567435</c:v>
                </c:pt>
                <c:pt idx="839">
                  <c:v>2.4698089934073484</c:v>
                </c:pt>
                <c:pt idx="840">
                  <c:v>2.4638014745561461</c:v>
                </c:pt>
                <c:pt idx="841">
                  <c:v>2.4575699332040513</c:v>
                </c:pt>
                <c:pt idx="842">
                  <c:v>2.4511153533256378</c:v>
                </c:pt>
                <c:pt idx="843">
                  <c:v>2.4444387541137749</c:v>
                </c:pt>
                <c:pt idx="844">
                  <c:v>2.4375411898186869</c:v>
                </c:pt>
                <c:pt idx="845">
                  <c:v>2.4304237495814927</c:v>
                </c:pt>
                <c:pt idx="846">
                  <c:v>2.4230875572622184</c:v>
                </c:pt>
                <c:pt idx="847">
                  <c:v>2.4155337712623459</c:v>
                </c:pt>
                <c:pt idx="848">
                  <c:v>2.4077635843418927</c:v>
                </c:pt>
                <c:pt idx="849">
                  <c:v>2.3997782234310749</c:v>
                </c:pt>
                <c:pt idx="850">
                  <c:v>2.3915789494365747</c:v>
                </c:pt>
                <c:pt idx="851">
                  <c:v>2.3831670570424337</c:v>
                </c:pt>
                <c:pt idx="852">
                  <c:v>2.3745438745056258</c:v>
                </c:pt>
                <c:pt idx="853">
                  <c:v>2.3657107634463177</c:v>
                </c:pt>
                <c:pt idx="854">
                  <c:v>2.3566691186328694</c:v>
                </c:pt>
                <c:pt idx="855">
                  <c:v>2.3474203677615972</c:v>
                </c:pt>
                <c:pt idx="856">
                  <c:v>2.3379659712313323</c:v>
                </c:pt>
                <c:pt idx="857">
                  <c:v>2.328307421912827</c:v>
                </c:pt>
                <c:pt idx="858">
                  <c:v>2.3184462449130216</c:v>
                </c:pt>
                <c:pt idx="859">
                  <c:v>2.3083839973342299</c:v>
                </c:pt>
                <c:pt idx="860">
                  <c:v>2.2981222680282705</c:v>
                </c:pt>
                <c:pt idx="861">
                  <c:v>2.2876626773455775</c:v>
                </c:pt>
                <c:pt idx="862">
                  <c:v>2.2770068768793492</c:v>
                </c:pt>
                <c:pt idx="863">
                  <c:v>2.2661565492047533</c:v>
                </c:pt>
                <c:pt idx="864">
                  <c:v>2.2551134076132513</c:v>
                </c:pt>
                <c:pt idx="865">
                  <c:v>2.2438791958420592</c:v>
                </c:pt>
                <c:pt idx="866">
                  <c:v>2.2324556877988075</c:v>
                </c:pt>
                <c:pt idx="867">
                  <c:v>2.2208446872814416</c:v>
                </c:pt>
                <c:pt idx="868">
                  <c:v>2.2090480276933939</c:v>
                </c:pt>
                <c:pt idx="869">
                  <c:v>2.1970675717540926</c:v>
                </c:pt>
                <c:pt idx="870">
                  <c:v>2.1849052112048217</c:v>
                </c:pt>
                <c:pt idx="871">
                  <c:v>2.1725628665100198</c:v>
                </c:pt>
                <c:pt idx="872">
                  <c:v>2.1600424865540337</c:v>
                </c:pt>
                <c:pt idx="873">
                  <c:v>2.1473460483333797</c:v>
                </c:pt>
                <c:pt idx="874">
                  <c:v>2.1344755566445821</c:v>
                </c:pt>
                <c:pt idx="875">
                  <c:v>2.1214330437675968</c:v>
                </c:pt>
                <c:pt idx="876">
                  <c:v>2.1082205691449221</c:v>
                </c:pt>
                <c:pt idx="877">
                  <c:v>2.0948402190563988</c:v>
                </c:pt>
                <c:pt idx="878">
                  <c:v>2.0812941062897932</c:v>
                </c:pt>
                <c:pt idx="879">
                  <c:v>2.067584369807169</c:v>
                </c:pt>
                <c:pt idx="880">
                  <c:v>2.0537131744071511</c:v>
                </c:pt>
                <c:pt idx="881">
                  <c:v>2.0396827103830946</c:v>
                </c:pt>
                <c:pt idx="882">
                  <c:v>2.0254951931772305</c:v>
                </c:pt>
                <c:pt idx="883">
                  <c:v>2.0111528630308513</c:v>
                </c:pt>
                <c:pt idx="884">
                  <c:v>1.9966579846305605</c:v>
                </c:pt>
                <c:pt idx="885">
                  <c:v>1.9820128467506795</c:v>
                </c:pt>
                <c:pt idx="886">
                  <c:v>1.9672197618918437</c:v>
                </c:pt>
                <c:pt idx="887">
                  <c:v>1.952281065915852</c:v>
                </c:pt>
                <c:pt idx="888">
                  <c:v>1.9371991176768364</c:v>
                </c:pt>
                <c:pt idx="889">
                  <c:v>1.9219762986487814</c:v>
                </c:pt>
                <c:pt idx="890">
                  <c:v>1.9066150125494921</c:v>
                </c:pt>
                <c:pt idx="891">
                  <c:v>1.8911176849610369</c:v>
                </c:pt>
                <c:pt idx="892">
                  <c:v>1.8754867629467531</c:v>
                </c:pt>
                <c:pt idx="893">
                  <c:v>1.8597247146648348</c:v>
                </c:pt>
                <c:pt idx="894">
                  <c:v>1.8438340289786139</c:v>
                </c:pt>
                <c:pt idx="895">
                  <c:v>1.8278172150635634</c:v>
                </c:pt>
                <c:pt idx="896">
                  <c:v>1.8116768020110872</c:v>
                </c:pt>
                <c:pt idx="897">
                  <c:v>1.7954153384291818</c:v>
                </c:pt>
                <c:pt idx="898">
                  <c:v>1.7790353920399908</c:v>
                </c:pt>
                <c:pt idx="899">
                  <c:v>1.762539549274367</c:v>
                </c:pt>
                <c:pt idx="900">
                  <c:v>1.7459304148634629</c:v>
                </c:pt>
                <c:pt idx="901">
                  <c:v>1.7292106114274384</c:v>
                </c:pt>
                <c:pt idx="902">
                  <c:v>1.7123827790613526</c:v>
                </c:pt>
                <c:pt idx="903">
                  <c:v>1.6954495749182699</c:v>
                </c:pt>
                <c:pt idx="904">
                  <c:v>1.6784136727897021</c:v>
                </c:pt>
                <c:pt idx="905">
                  <c:v>1.6612777626834043</c:v>
                </c:pt>
                <c:pt idx="906">
                  <c:v>1.6440445503986254</c:v>
                </c:pt>
                <c:pt idx="907">
                  <c:v>1.6267167570988434</c:v>
                </c:pt>
                <c:pt idx="908">
                  <c:v>1.6092971188820973</c:v>
                </c:pt>
                <c:pt idx="909">
                  <c:v>1.5917883863489461</c:v>
                </c:pt>
                <c:pt idx="910">
                  <c:v>1.5741933241681429</c:v>
                </c:pt>
                <c:pt idx="911">
                  <c:v>1.5565147106400958</c:v>
                </c:pt>
                <c:pt idx="912">
                  <c:v>1.5387553372581539</c:v>
                </c:pt>
                <c:pt idx="913">
                  <c:v>1.5209180082678335</c:v>
                </c:pt>
                <c:pt idx="914">
                  <c:v>1.5030055402240188</c:v>
                </c:pt>
                <c:pt idx="915">
                  <c:v>1.4850207615462203</c:v>
                </c:pt>
                <c:pt idx="916">
                  <c:v>1.4669665120719682</c:v>
                </c:pt>
                <c:pt idx="917">
                  <c:v>1.4488456426083833</c:v>
                </c:pt>
                <c:pt idx="918">
                  <c:v>1.4306610144820373</c:v>
                </c:pt>
                <c:pt idx="919">
                  <c:v>1.4124154990871365</c:v>
                </c:pt>
                <c:pt idx="920">
                  <c:v>1.3941119774321338</c:v>
                </c:pt>
                <c:pt idx="921">
                  <c:v>1.3757533396847947</c:v>
                </c:pt>
                <c:pt idx="922">
                  <c:v>1.3573424847158446</c:v>
                </c:pt>
                <c:pt idx="923">
                  <c:v>1.3388823196412263</c:v>
                </c:pt>
                <c:pt idx="924">
                  <c:v>1.3203757593630583</c:v>
                </c:pt>
                <c:pt idx="925">
                  <c:v>1.3018257261093755</c:v>
                </c:pt>
                <c:pt idx="926">
                  <c:v>1.2832351489726865</c:v>
                </c:pt>
                <c:pt idx="927">
                  <c:v>1.2646069634474741</c:v>
                </c:pt>
                <c:pt idx="928">
                  <c:v>1.2459441109666718</c:v>
                </c:pt>
                <c:pt idx="929">
                  <c:v>1.2272495384372009</c:v>
                </c:pt>
                <c:pt idx="930">
                  <c:v>1.2085261977746586</c:v>
                </c:pt>
                <c:pt idx="931">
                  <c:v>1.189777045437189</c:v>
                </c:pt>
                <c:pt idx="932">
                  <c:v>1.1710050419586602</c:v>
                </c:pt>
                <c:pt idx="933">
                  <c:v>1.1522131514811877</c:v>
                </c:pt>
                <c:pt idx="934">
                  <c:v>1.1334043412870871</c:v>
                </c:pt>
                <c:pt idx="935">
                  <c:v>1.114581581330343</c:v>
                </c:pt>
                <c:pt idx="936">
                  <c:v>1.095747843767632</c:v>
                </c:pt>
                <c:pt idx="937">
                  <c:v>1.0769061024890227</c:v>
                </c:pt>
                <c:pt idx="938">
                  <c:v>1.0580593326483876</c:v>
                </c:pt>
                <c:pt idx="939">
                  <c:v>1.0392105101936211</c:v>
                </c:pt>
                <c:pt idx="940">
                  <c:v>1.0203626113967306</c:v>
                </c:pt>
                <c:pt idx="941">
                  <c:v>1.0015186123838749</c:v>
                </c:pt>
                <c:pt idx="942">
                  <c:v>0.98268148866542593</c:v>
                </c:pt>
                <c:pt idx="943">
                  <c:v>0.96385421466613885</c:v>
                </c:pt>
                <c:pt idx="944">
                  <c:v>0.94503976325546768</c:v>
                </c:pt>
                <c:pt idx="945">
                  <c:v>0.92624110527815318</c:v>
                </c:pt>
                <c:pt idx="946">
                  <c:v>0.90746120908511674</c:v>
                </c:pt>
                <c:pt idx="947">
                  <c:v>0.88870304006474943</c:v>
                </c:pt>
                <c:pt idx="948">
                  <c:v>0.86996956017467897</c:v>
                </c:pt>
                <c:pt idx="949">
                  <c:v>0.85126372747405632</c:v>
                </c:pt>
                <c:pt idx="950">
                  <c:v>0.83258849565648041</c:v>
                </c:pt>
                <c:pt idx="951">
                  <c:v>0.81394681358359811</c:v>
                </c:pt>
                <c:pt idx="952">
                  <c:v>0.79534162481948389</c:v>
                </c:pt>
                <c:pt idx="953">
                  <c:v>0.77677586716582681</c:v>
                </c:pt>
                <c:pt idx="954">
                  <c:v>0.75825247219805714</c:v>
                </c:pt>
                <c:pt idx="955">
                  <c:v>0.73977436480243985</c:v>
                </c:pt>
                <c:pt idx="956">
                  <c:v>0.72134446271422714</c:v>
                </c:pt>
                <c:pt idx="957">
                  <c:v>0.70296567605695059</c:v>
                </c:pt>
                <c:pt idx="958">
                  <c:v>0.68464090688289148</c:v>
                </c:pt>
                <c:pt idx="959">
                  <c:v>0.66637304871484981</c:v>
                </c:pt>
                <c:pt idx="960">
                  <c:v>0.64816498608924789</c:v>
                </c:pt>
                <c:pt idx="961">
                  <c:v>0.63001959410065334</c:v>
                </c:pt>
                <c:pt idx="962">
                  <c:v>0.6119397379478051</c:v>
                </c:pt>
                <c:pt idx="963">
                  <c:v>0.59392827248117663</c:v>
                </c:pt>
                <c:pt idx="964">
                  <c:v>0.57598804175219842</c:v>
                </c:pt>
                <c:pt idx="965">
                  <c:v>0.55812187856417173</c:v>
                </c:pt>
                <c:pt idx="966">
                  <c:v>0.54033260402497152</c:v>
                </c:pt>
                <c:pt idx="967">
                  <c:v>0.5226230271015726</c:v>
                </c:pt>
                <c:pt idx="968">
                  <c:v>0.50499594417651683</c:v>
                </c:pt>
                <c:pt idx="969">
                  <c:v>0.487454138606356</c:v>
                </c:pt>
                <c:pt idx="970">
                  <c:v>0.47000038028215102</c:v>
                </c:pt>
                <c:pt idx="971">
                  <c:v>0.45263742519210914</c:v>
                </c:pt>
                <c:pt idx="972">
                  <c:v>0.43536801498639288</c:v>
                </c:pt>
                <c:pt idx="973">
                  <c:v>0.41819487654421678</c:v>
                </c:pt>
                <c:pt idx="974">
                  <c:v>0.40112072154326472</c:v>
                </c:pt>
                <c:pt idx="975">
                  <c:v>0.38414824603150716</c:v>
                </c:pt>
                <c:pt idx="976">
                  <c:v>0.36728013000149867</c:v>
                </c:pt>
                <c:pt idx="977">
                  <c:v>0.35051903696718706</c:v>
                </c:pt>
                <c:pt idx="978">
                  <c:v>0.33386761354334749</c:v>
                </c:pt>
                <c:pt idx="979">
                  <c:v>0.3173284890276713</c:v>
                </c:pt>
                <c:pt idx="980">
                  <c:v>0.30090427498560368</c:v>
                </c:pt>
                <c:pt idx="981">
                  <c:v>0.28459756483795701</c:v>
                </c:pt>
                <c:pt idx="982">
                  <c:v>0.26841093345141354</c:v>
                </c:pt>
                <c:pt idx="983">
                  <c:v>0.25234693673194547</c:v>
                </c:pt>
                <c:pt idx="984">
                  <c:v>0.23640811122122951</c:v>
                </c:pt>
                <c:pt idx="985">
                  <c:v>0.22059697369613007</c:v>
                </c:pt>
                <c:pt idx="986">
                  <c:v>0.20491602077128088</c:v>
                </c:pt>
                <c:pt idx="987">
                  <c:v>0.18936772850487321</c:v>
                </c:pt>
                <c:pt idx="988">
                  <c:v>0.17395455200767787</c:v>
                </c:pt>
                <c:pt idx="989">
                  <c:v>0.15867892505537584</c:v>
                </c:pt>
                <c:pt idx="990">
                  <c:v>0.14354325970426812</c:v>
                </c:pt>
                <c:pt idx="991">
                  <c:v>0.12854994591039345</c:v>
                </c:pt>
                <c:pt idx="992">
                  <c:v>0.1137013511521576</c:v>
                </c:pt>
                <c:pt idx="993">
                  <c:v>9.8999820056498808E-2</c:v>
                </c:pt>
                <c:pt idx="994">
                  <c:v>8.444767402867423E-2</c:v>
                </c:pt>
                <c:pt idx="995">
                  <c:v>7.0047210885692171E-2</c:v>
                </c:pt>
                <c:pt idx="996">
                  <c:v>5.5800704493489985E-2</c:v>
                </c:pt>
                <c:pt idx="997">
                  <c:v>4.1710404407883338E-2</c:v>
                </c:pt>
                <c:pt idx="998">
                  <c:v>2.777853551935424E-2</c:v>
                </c:pt>
                <c:pt idx="999">
                  <c:v>1.4007297701743651E-2</c:v>
                </c:pt>
                <c:pt idx="1000">
                  <c:v>3.9886546487455832E-4</c:v>
                </c:pt>
              </c:numCache>
            </c:numRef>
          </c:yVal>
          <c:smooth val="1"/>
          <c:extLst>
            <c:ext xmlns:c16="http://schemas.microsoft.com/office/drawing/2014/chart" uri="{C3380CC4-5D6E-409C-BE32-E72D297353CC}">
              <c16:uniqueId val="{00000002-CBFC-4A1B-BFF4-0E237FBCD73A}"/>
            </c:ext>
          </c:extLst>
        </c:ser>
        <c:dLbls>
          <c:showLegendKey val="0"/>
          <c:showVal val="0"/>
          <c:showCatName val="0"/>
          <c:showSerName val="0"/>
          <c:showPercent val="0"/>
          <c:showBubbleSize val="0"/>
        </c:dLbls>
        <c:axId val="589604616"/>
        <c:axId val="589604288"/>
      </c:scatterChart>
      <c:valAx>
        <c:axId val="58960461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9604288"/>
        <c:crosses val="autoZero"/>
        <c:crossBetween val="midCat"/>
      </c:valAx>
      <c:valAx>
        <c:axId val="58960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9604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電流・電圧と電力の関係</a:t>
            </a:r>
            <a:r>
              <a:rPr lang="en-US" altLang="ja-JP" dirty="0"/>
              <a:t>(</a:t>
            </a:r>
            <a:r>
              <a:rPr lang="ja-JP" altLang="en-US" dirty="0"/>
              <a:t>図２</a:t>
            </a:r>
            <a:r>
              <a:rPr lang="en-US" altLang="ja-JP" dirty="0"/>
              <a:t>)</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Sheet1!$G$1</c:f>
              <c:strCache>
                <c:ptCount val="1"/>
                <c:pt idx="0">
                  <c:v>電圧</c:v>
                </c:pt>
              </c:strCache>
            </c:strRef>
          </c:tx>
          <c:spPr>
            <a:ln w="15875" cap="rnd">
              <a:solidFill>
                <a:schemeClr val="accent1"/>
              </a:solidFill>
              <a:round/>
            </a:ln>
            <a:effectLst/>
          </c:spPr>
          <c:marker>
            <c:symbol val="none"/>
          </c:marker>
          <c:xVal>
            <c:numRef>
              <c:f>Sheet1!$F$2:$F$1002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Sheet1!$G$2:$G$1002</c:f>
              <c:numCache>
                <c:formatCode>General</c:formatCode>
                <c:ptCount val="1001"/>
                <c:pt idx="0">
                  <c:v>0</c:v>
                </c:pt>
                <c:pt idx="1">
                  <c:v>1.2565917324074125E-2</c:v>
                </c:pt>
                <c:pt idx="2">
                  <c:v>2.5131338596509449E-2</c:v>
                </c:pt>
                <c:pt idx="3">
                  <c:v>3.7695767785249287E-2</c:v>
                </c:pt>
                <c:pt idx="4">
                  <c:v>5.025870889740041E-2</c:v>
                </c:pt>
                <c:pt idx="5">
                  <c:v>6.2819665998812835E-2</c:v>
                </c:pt>
                <c:pt idx="6">
                  <c:v>7.537814323365731E-2</c:v>
                </c:pt>
                <c:pt idx="7">
                  <c:v>8.7933644843999695E-2</c:v>
                </c:pt>
                <c:pt idx="8">
                  <c:v>0.10048567518937146</c:v>
                </c:pt>
                <c:pt idx="9">
                  <c:v>0.11303373876633563</c:v>
                </c:pt>
                <c:pt idx="10">
                  <c:v>0.12557734022804723</c:v>
                </c:pt>
                <c:pt idx="11">
                  <c:v>0.13811598440380743</c:v>
                </c:pt>
                <c:pt idx="12">
                  <c:v>0.15064917631861122</c:v>
                </c:pt>
                <c:pt idx="13">
                  <c:v>0.16317642121268666</c:v>
                </c:pt>
                <c:pt idx="14">
                  <c:v>0.17569722456102627</c:v>
                </c:pt>
                <c:pt idx="15">
                  <c:v>0.18821109209290862</c:v>
                </c:pt>
                <c:pt idx="16">
                  <c:v>0.20071752981141047</c:v>
                </c:pt>
                <c:pt idx="17">
                  <c:v>0.21321604401290747</c:v>
                </c:pt>
                <c:pt idx="18">
                  <c:v>0.22570614130656369</c:v>
                </c:pt>
                <c:pt idx="19">
                  <c:v>0.23818732863380881</c:v>
                </c:pt>
                <c:pt idx="20">
                  <c:v>0.25065911328780194</c:v>
                </c:pt>
                <c:pt idx="21">
                  <c:v>0.26312100293288165</c:v>
                </c:pt>
                <c:pt idx="22">
                  <c:v>0.27557250562400154</c:v>
                </c:pt>
                <c:pt idx="23">
                  <c:v>0.28801312982615024</c:v>
                </c:pt>
                <c:pt idx="24">
                  <c:v>0.30044238443375509</c:v>
                </c:pt>
                <c:pt idx="25">
                  <c:v>0.31285977879006915</c:v>
                </c:pt>
                <c:pt idx="26">
                  <c:v>0.32526482270654011</c:v>
                </c:pt>
                <c:pt idx="27">
                  <c:v>0.33765702648216134</c:v>
                </c:pt>
                <c:pt idx="28">
                  <c:v>0.3500359009228029</c:v>
                </c:pt>
                <c:pt idx="29">
                  <c:v>0.36240095736052325</c:v>
                </c:pt>
                <c:pt idx="30">
                  <c:v>0.3747517076728597</c:v>
                </c:pt>
                <c:pt idx="31">
                  <c:v>0.38708766430209773</c:v>
                </c:pt>
                <c:pt idx="32">
                  <c:v>0.39940834027451744</c:v>
                </c:pt>
                <c:pt idx="33">
                  <c:v>0.41171324921961761</c:v>
                </c:pt>
                <c:pt idx="34">
                  <c:v>0.42400190538931554</c:v>
                </c:pt>
                <c:pt idx="35">
                  <c:v>0.43627382367712247</c:v>
                </c:pt>
                <c:pt idx="36">
                  <c:v>0.4485285196372934</c:v>
                </c:pt>
                <c:pt idx="37">
                  <c:v>0.46076550950395156</c:v>
                </c:pt>
                <c:pt idx="38">
                  <c:v>0.47298431021018489</c:v>
                </c:pt>
                <c:pt idx="39">
                  <c:v>0.48518443940711609</c:v>
                </c:pt>
                <c:pt idx="40">
                  <c:v>0.49736541548294355</c:v>
                </c:pt>
                <c:pt idx="41">
                  <c:v>0.50952675758195332</c:v>
                </c:pt>
                <c:pt idx="42">
                  <c:v>0.5216679856235017</c:v>
                </c:pt>
                <c:pt idx="43">
                  <c:v>0.53378862032096674</c:v>
                </c:pt>
                <c:pt idx="44">
                  <c:v>0.54588818320066834</c:v>
                </c:pt>
                <c:pt idx="45">
                  <c:v>0.55796619662075675</c:v>
                </c:pt>
                <c:pt idx="46">
                  <c:v>0.57002218379006764</c:v>
                </c:pt>
                <c:pt idx="47">
                  <c:v>0.58205566878694426</c:v>
                </c:pt>
                <c:pt idx="48">
                  <c:v>0.59406617657802452</c:v>
                </c:pt>
                <c:pt idx="49">
                  <c:v>0.60605323303699377</c:v>
                </c:pt>
                <c:pt idx="50">
                  <c:v>0.61801636496330081</c:v>
                </c:pt>
                <c:pt idx="51">
                  <c:v>0.62995510010083888</c:v>
                </c:pt>
                <c:pt idx="52">
                  <c:v>0.64186896715658726</c:v>
                </c:pt>
                <c:pt idx="53">
                  <c:v>0.65375749581921716</c:v>
                </c:pt>
                <c:pt idx="54">
                  <c:v>0.66562021677765681</c:v>
                </c:pt>
                <c:pt idx="55">
                  <c:v>0.67745666173961838</c:v>
                </c:pt>
                <c:pt idx="56">
                  <c:v>0.6892663634500843</c:v>
                </c:pt>
                <c:pt idx="57">
                  <c:v>0.70104885570975217</c:v>
                </c:pt>
                <c:pt idx="58">
                  <c:v>0.71280367339343931</c:v>
                </c:pt>
                <c:pt idx="59">
                  <c:v>0.72453035246844311</c:v>
                </c:pt>
                <c:pt idx="60">
                  <c:v>0.73622843001285942</c:v>
                </c:pt>
                <c:pt idx="61">
                  <c:v>0.74789744423385751</c:v>
                </c:pt>
                <c:pt idx="62">
                  <c:v>0.75953693448590831</c:v>
                </c:pt>
                <c:pt idx="63">
                  <c:v>0.77114644128897081</c:v>
                </c:pt>
                <c:pt idx="64">
                  <c:v>0.78272550634662841</c:v>
                </c:pt>
                <c:pt idx="65">
                  <c:v>0.79427367256418224</c:v>
                </c:pt>
                <c:pt idx="66">
                  <c:v>0.80579048406669451</c:v>
                </c:pt>
                <c:pt idx="67">
                  <c:v>0.81727548621698509</c:v>
                </c:pt>
                <c:pt idx="68">
                  <c:v>0.82872822563357829</c:v>
                </c:pt>
                <c:pt idx="69">
                  <c:v>0.84014825020860096</c:v>
                </c:pt>
                <c:pt idx="70">
                  <c:v>0.85153510912562969</c:v>
                </c:pt>
                <c:pt idx="71">
                  <c:v>0.86288835287748678</c:v>
                </c:pt>
                <c:pt idx="72">
                  <c:v>0.87420753328398648</c:v>
                </c:pt>
                <c:pt idx="73">
                  <c:v>0.88549220350962521</c:v>
                </c:pt>
                <c:pt idx="74">
                  <c:v>0.89674191808122239</c:v>
                </c:pt>
                <c:pt idx="75">
                  <c:v>0.90795623290550509</c:v>
                </c:pt>
                <c:pt idx="76">
                  <c:v>0.91913470528663965</c:v>
                </c:pt>
                <c:pt idx="77">
                  <c:v>0.93027689394370738</c:v>
                </c:pt>
                <c:pt idx="78">
                  <c:v>0.94138235902812384</c:v>
                </c:pt>
                <c:pt idx="79">
                  <c:v>0.95245066214100338</c:v>
                </c:pt>
                <c:pt idx="80">
                  <c:v>0.96348136635046455</c:v>
                </c:pt>
                <c:pt idx="81">
                  <c:v>0.9744740362088784</c:v>
                </c:pt>
                <c:pt idx="82">
                  <c:v>0.98542823777005939</c:v>
                </c:pt>
                <c:pt idx="83">
                  <c:v>0.99634353860639402</c:v>
                </c:pt>
                <c:pt idx="84">
                  <c:v>1.0072195078259123</c:v>
                </c:pt>
                <c:pt idx="85">
                  <c:v>1.018055716089298</c:v>
                </c:pt>
                <c:pt idx="86">
                  <c:v>1.0288517356268365</c:v>
                </c:pt>
                <c:pt idx="87">
                  <c:v>1.0396071402553018</c:v>
                </c:pt>
                <c:pt idx="88">
                  <c:v>1.0503215053947799</c:v>
                </c:pt>
                <c:pt idx="89">
                  <c:v>1.0609944080854308</c:v>
                </c:pt>
                <c:pt idx="90">
                  <c:v>1.0716254270041838</c:v>
                </c:pt>
                <c:pt idx="91">
                  <c:v>1.0822141424813707</c:v>
                </c:pt>
                <c:pt idx="92">
                  <c:v>1.0927601365172916</c:v>
                </c:pt>
                <c:pt idx="93">
                  <c:v>1.1032629927987172</c:v>
                </c:pt>
                <c:pt idx="94">
                  <c:v>1.1137222967153222</c:v>
                </c:pt>
                <c:pt idx="95">
                  <c:v>1.1241376353760522</c:v>
                </c:pt>
                <c:pt idx="96">
                  <c:v>1.1345085976254241</c:v>
                </c:pt>
                <c:pt idx="97">
                  <c:v>1.1448347740597562</c:v>
                </c:pt>
                <c:pt idx="98">
                  <c:v>1.155115757043329</c:v>
                </c:pt>
                <c:pt idx="99">
                  <c:v>1.1653511407244785</c:v>
                </c:pt>
                <c:pt idx="100">
                  <c:v>1.175540521051617</c:v>
                </c:pt>
                <c:pt idx="101">
                  <c:v>1.1856834957891829</c:v>
                </c:pt>
                <c:pt idx="102">
                  <c:v>1.1957796645335199</c:v>
                </c:pt>
                <c:pt idx="103">
                  <c:v>1.205828628728683</c:v>
                </c:pt>
                <c:pt idx="104">
                  <c:v>1.2158299916821731</c:v>
                </c:pt>
                <c:pt idx="105">
                  <c:v>1.2257833585805942</c:v>
                </c:pt>
                <c:pt idx="106">
                  <c:v>1.2356883365052411</c:v>
                </c:pt>
                <c:pt idx="107">
                  <c:v>1.2455445344476108</c:v>
                </c:pt>
                <c:pt idx="108">
                  <c:v>1.2553515633248358</c:v>
                </c:pt>
                <c:pt idx="109">
                  <c:v>1.2651090359950445</c:v>
                </c:pt>
                <c:pt idx="110">
                  <c:v>1.274816567272645</c:v>
                </c:pt>
                <c:pt idx="111">
                  <c:v>1.284473773943529</c:v>
                </c:pt>
                <c:pt idx="112">
                  <c:v>1.2940802747802007</c:v>
                </c:pt>
                <c:pt idx="113">
                  <c:v>1.3036356905568254</c:v>
                </c:pt>
                <c:pt idx="114">
                  <c:v>1.3131396440642007</c:v>
                </c:pt>
                <c:pt idx="115">
                  <c:v>1.3225917601246462</c:v>
                </c:pt>
                <c:pt idx="116">
                  <c:v>1.331991665606814</c:v>
                </c:pt>
                <c:pt idx="117">
                  <c:v>1.3413389894404204</c:v>
                </c:pt>
                <c:pt idx="118">
                  <c:v>1.3506333626308908</c:v>
                </c:pt>
                <c:pt idx="119">
                  <c:v>1.3598744182739297</c:v>
                </c:pt>
                <c:pt idx="120">
                  <c:v>1.3690617915700014</c:v>
                </c:pt>
                <c:pt idx="121">
                  <c:v>1.3781951198387337</c:v>
                </c:pt>
                <c:pt idx="122">
                  <c:v>1.3872740425332328</c:v>
                </c:pt>
                <c:pt idx="123">
                  <c:v>1.3962982012543175</c:v>
                </c:pt>
                <c:pt idx="124">
                  <c:v>1.4052672397646666</c:v>
                </c:pt>
                <c:pt idx="125">
                  <c:v>1.4141808040028829</c:v>
                </c:pt>
                <c:pt idx="126">
                  <c:v>1.4230385420974683</c:v>
                </c:pt>
                <c:pt idx="127">
                  <c:v>1.4318401043807159</c:v>
                </c:pt>
                <c:pt idx="128">
                  <c:v>1.4405851434025128</c:v>
                </c:pt>
                <c:pt idx="129">
                  <c:v>1.4492733139440557</c:v>
                </c:pt>
                <c:pt idx="130">
                  <c:v>1.4579042730314793</c:v>
                </c:pt>
                <c:pt idx="131">
                  <c:v>1.4664776799493957</c:v>
                </c:pt>
                <c:pt idx="132">
                  <c:v>1.4749931962543434</c:v>
                </c:pt>
                <c:pt idx="133">
                  <c:v>1.483450485788149</c:v>
                </c:pt>
                <c:pt idx="134">
                  <c:v>1.4918492146911961</c:v>
                </c:pt>
                <c:pt idx="135">
                  <c:v>1.500189051415606</c:v>
                </c:pt>
                <c:pt idx="136">
                  <c:v>1.5084696667383251</c:v>
                </c:pt>
                <c:pt idx="137">
                  <c:v>1.5166907337741207</c:v>
                </c:pt>
                <c:pt idx="138">
                  <c:v>1.5248519279884869</c:v>
                </c:pt>
                <c:pt idx="139">
                  <c:v>1.5329529272104545</c:v>
                </c:pt>
                <c:pt idx="140">
                  <c:v>1.540993411645309</c:v>
                </c:pt>
                <c:pt idx="141">
                  <c:v>1.5489730638872152</c:v>
                </c:pt>
                <c:pt idx="142">
                  <c:v>1.5568915689317477</c:v>
                </c:pt>
                <c:pt idx="143">
                  <c:v>1.5647486141883249</c:v>
                </c:pt>
                <c:pt idx="144">
                  <c:v>1.572543889492549</c:v>
                </c:pt>
                <c:pt idx="145">
                  <c:v>1.5802770871184511</c:v>
                </c:pt>
                <c:pt idx="146">
                  <c:v>1.5879479017906371</c:v>
                </c:pt>
                <c:pt idx="147">
                  <c:v>1.595556030696341</c:v>
                </c:pt>
                <c:pt idx="148">
                  <c:v>1.6031011734973768</c:v>
                </c:pt>
                <c:pt idx="149">
                  <c:v>1.6105830323419956</c:v>
                </c:pt>
                <c:pt idx="150">
                  <c:v>1.6180013118766434</c:v>
                </c:pt>
                <c:pt idx="151">
                  <c:v>1.6253557192576205</c:v>
                </c:pt>
                <c:pt idx="152">
                  <c:v>1.6326459641626414</c:v>
                </c:pt>
                <c:pt idx="153">
                  <c:v>1.6398717588022964</c:v>
                </c:pt>
                <c:pt idx="154">
                  <c:v>1.6470328179314115</c:v>
                </c:pt>
                <c:pt idx="155">
                  <c:v>1.6541288588603091</c:v>
                </c:pt>
                <c:pt idx="156">
                  <c:v>1.6611596014659675</c:v>
                </c:pt>
                <c:pt idx="157">
                  <c:v>1.6681247682030789</c:v>
                </c:pt>
                <c:pt idx="158">
                  <c:v>1.6750240841150059</c:v>
                </c:pt>
                <c:pt idx="159">
                  <c:v>1.6818572768446352</c:v>
                </c:pt>
                <c:pt idx="160">
                  <c:v>1.6886240766451301</c:v>
                </c:pt>
                <c:pt idx="161">
                  <c:v>1.695324216390578</c:v>
                </c:pt>
                <c:pt idx="162">
                  <c:v>1.7019574315865362</c:v>
                </c:pt>
                <c:pt idx="163">
                  <c:v>1.7085234603804729</c:v>
                </c:pt>
                <c:pt idx="164">
                  <c:v>1.7150220435721033</c:v>
                </c:pt>
                <c:pt idx="165">
                  <c:v>1.7214529246236232</c:v>
                </c:pt>
                <c:pt idx="166">
                  <c:v>1.727815849669835</c:v>
                </c:pt>
                <c:pt idx="167">
                  <c:v>1.7341105675281694</c:v>
                </c:pt>
                <c:pt idx="168">
                  <c:v>1.7403368297086013</c:v>
                </c:pt>
                <c:pt idx="169">
                  <c:v>1.7464943904234598</c:v>
                </c:pt>
                <c:pt idx="170">
                  <c:v>1.7525830065971293</c:v>
                </c:pt>
                <c:pt idx="171">
                  <c:v>1.7586024378756469</c:v>
                </c:pt>
                <c:pt idx="172">
                  <c:v>1.7645524466361888</c:v>
                </c:pt>
                <c:pt idx="173">
                  <c:v>1.7704327979964531</c:v>
                </c:pt>
                <c:pt idx="174">
                  <c:v>1.7762432598239293</c:v>
                </c:pt>
                <c:pt idx="175">
                  <c:v>1.781983602745064</c:v>
                </c:pt>
                <c:pt idx="176">
                  <c:v>1.787653600154314</c:v>
                </c:pt>
                <c:pt idx="177">
                  <c:v>1.7932530282230941</c:v>
                </c:pt>
                <c:pt idx="178">
                  <c:v>1.7987816659086102</c:v>
                </c:pt>
                <c:pt idx="179">
                  <c:v>1.8042392949625872</c:v>
                </c:pt>
                <c:pt idx="180">
                  <c:v>1.8096256999398832</c:v>
                </c:pt>
                <c:pt idx="181">
                  <c:v>1.814940668206996</c:v>
                </c:pt>
                <c:pt idx="182">
                  <c:v>1.8201839899504548</c:v>
                </c:pt>
                <c:pt idx="183">
                  <c:v>1.8253554581851048</c:v>
                </c:pt>
                <c:pt idx="184">
                  <c:v>1.8304548687622779</c:v>
                </c:pt>
                <c:pt idx="185">
                  <c:v>1.8354820203778501</c:v>
                </c:pt>
                <c:pt idx="186">
                  <c:v>1.8404367145801896</c:v>
                </c:pt>
                <c:pt idx="187">
                  <c:v>1.8453187557779909</c:v>
                </c:pt>
                <c:pt idx="188">
                  <c:v>1.8501279512479947</c:v>
                </c:pt>
                <c:pt idx="189">
                  <c:v>1.8548641111425974</c:v>
                </c:pt>
                <c:pt idx="190">
                  <c:v>1.8595270484973445</c:v>
                </c:pt>
                <c:pt idx="191">
                  <c:v>1.8641165792383114</c:v>
                </c:pt>
                <c:pt idx="192">
                  <c:v>1.8686325221893705</c:v>
                </c:pt>
                <c:pt idx="193">
                  <c:v>1.8730746990793419</c:v>
                </c:pt>
                <c:pt idx="194">
                  <c:v>1.8774429345490327</c:v>
                </c:pt>
                <c:pt idx="195">
                  <c:v>1.8817370561581575</c:v>
                </c:pt>
                <c:pt idx="196">
                  <c:v>1.8859568943921476</c:v>
                </c:pt>
                <c:pt idx="197">
                  <c:v>1.8901022826688407</c:v>
                </c:pt>
                <c:pt idx="198">
                  <c:v>1.8941730573450593</c:v>
                </c:pt>
                <c:pt idx="199">
                  <c:v>1.8981690577230683</c:v>
                </c:pt>
                <c:pt idx="200">
                  <c:v>1.9020901260569201</c:v>
                </c:pt>
                <c:pt idx="201">
                  <c:v>1.9059361075586811</c:v>
                </c:pt>
                <c:pt idx="202">
                  <c:v>1.9097068504045431</c:v>
                </c:pt>
                <c:pt idx="203">
                  <c:v>1.9134022057408155</c:v>
                </c:pt>
                <c:pt idx="204">
                  <c:v>1.9170220276898018</c:v>
                </c:pt>
                <c:pt idx="205">
                  <c:v>1.920566173355559</c:v>
                </c:pt>
                <c:pt idx="206">
                  <c:v>1.9240345028295376</c:v>
                </c:pt>
                <c:pt idx="207">
                  <c:v>1.9274268791961047</c:v>
                </c:pt>
                <c:pt idx="208">
                  <c:v>1.9307431685379497</c:v>
                </c:pt>
                <c:pt idx="209">
                  <c:v>1.9339832399413701</c:v>
                </c:pt>
                <c:pt idx="210">
                  <c:v>1.9371469655014395</c:v>
                </c:pt>
                <c:pt idx="211">
                  <c:v>1.9402342203270568</c:v>
                </c:pt>
                <c:pt idx="212">
                  <c:v>1.943244882545877</c:v>
                </c:pt>
                <c:pt idx="213">
                  <c:v>1.9461788333091212</c:v>
                </c:pt>
                <c:pt idx="214">
                  <c:v>1.949035956796269</c:v>
                </c:pt>
                <c:pt idx="215">
                  <c:v>1.9518161402196303</c:v>
                </c:pt>
                <c:pt idx="216">
                  <c:v>1.954519273828798</c:v>
                </c:pt>
                <c:pt idx="217">
                  <c:v>1.95714525091498</c:v>
                </c:pt>
                <c:pt idx="218">
                  <c:v>1.9596939678152123</c:v>
                </c:pt>
                <c:pt idx="219">
                  <c:v>1.9621653239164507</c:v>
                </c:pt>
                <c:pt idx="220">
                  <c:v>1.9645592216595429</c:v>
                </c:pt>
                <c:pt idx="221">
                  <c:v>1.966875566543079</c:v>
                </c:pt>
                <c:pt idx="222">
                  <c:v>1.9691142671271233</c:v>
                </c:pt>
                <c:pt idx="223">
                  <c:v>1.9712752350368232</c:v>
                </c:pt>
                <c:pt idx="224">
                  <c:v>1.9733583849658973</c:v>
                </c:pt>
                <c:pt idx="225">
                  <c:v>1.9753636346800045</c:v>
                </c:pt>
                <c:pt idx="226">
                  <c:v>1.9772909050199889</c:v>
                </c:pt>
                <c:pt idx="227">
                  <c:v>1.9791401199050056</c:v>
                </c:pt>
                <c:pt idx="228">
                  <c:v>1.980911206335523</c:v>
                </c:pt>
                <c:pt idx="229">
                  <c:v>1.9826040943962056</c:v>
                </c:pt>
                <c:pt idx="230">
                  <c:v>1.9842187172586736</c:v>
                </c:pt>
                <c:pt idx="231">
                  <c:v>1.9857550111841407</c:v>
                </c:pt>
                <c:pt idx="232">
                  <c:v>1.9872129155259308</c:v>
                </c:pt>
                <c:pt idx="233">
                  <c:v>1.9885923727318717</c:v>
                </c:pt>
                <c:pt idx="234">
                  <c:v>1.9898933283465672</c:v>
                </c:pt>
                <c:pt idx="235">
                  <c:v>1.9911157310135463</c:v>
                </c:pt>
                <c:pt idx="236">
                  <c:v>1.9922595324772916</c:v>
                </c:pt>
                <c:pt idx="237">
                  <c:v>1.9933246875851431</c:v>
                </c:pt>
                <c:pt idx="238">
                  <c:v>1.9943111542890812</c:v>
                </c:pt>
                <c:pt idx="239">
                  <c:v>1.9952188936473869</c:v>
                </c:pt>
                <c:pt idx="240">
                  <c:v>1.9960478698261781</c:v>
                </c:pt>
                <c:pt idx="241">
                  <c:v>1.9967980501008251</c:v>
                </c:pt>
                <c:pt idx="242">
                  <c:v>1.9974694048572421</c:v>
                </c:pt>
                <c:pt idx="243">
                  <c:v>1.9980619075930561</c:v>
                </c:pt>
                <c:pt idx="244">
                  <c:v>1.9985755349186534</c:v>
                </c:pt>
                <c:pt idx="245">
                  <c:v>1.9990102665581027</c:v>
                </c:pt>
                <c:pt idx="246">
                  <c:v>1.9993660853499553</c:v>
                </c:pt>
                <c:pt idx="247">
                  <c:v>1.9996429772479236</c:v>
                </c:pt>
                <c:pt idx="248">
                  <c:v>1.9998409313214338</c:v>
                </c:pt>
                <c:pt idx="249">
                  <c:v>1.9999599397560595</c:v>
                </c:pt>
                <c:pt idx="250">
                  <c:v>1.9999999978538281</c:v>
                </c:pt>
                <c:pt idx="251">
                  <c:v>1.999961104033408</c:v>
                </c:pt>
                <c:pt idx="252">
                  <c:v>1.9998432598301703</c:v>
                </c:pt>
                <c:pt idx="253">
                  <c:v>1.9996464698961276</c:v>
                </c:pt>
                <c:pt idx="254">
                  <c:v>1.9993707419997515</c:v>
                </c:pt>
                <c:pt idx="255">
                  <c:v>1.999016087025665</c:v>
                </c:pt>
                <c:pt idx="256">
                  <c:v>1.9985825189742135</c:v>
                </c:pt>
                <c:pt idx="257">
                  <c:v>1.9980700549609116</c:v>
                </c:pt>
                <c:pt idx="258">
                  <c:v>1.9974787152157678</c:v>
                </c:pt>
                <c:pt idx="259">
                  <c:v>1.9968085230824857</c:v>
                </c:pt>
                <c:pt idx="260">
                  <c:v>1.9960595050175427</c:v>
                </c:pt>
                <c:pt idx="261">
                  <c:v>1.9952316905891452</c:v>
                </c:pt>
                <c:pt idx="262">
                  <c:v>1.9943251124760617</c:v>
                </c:pt>
                <c:pt idx="263">
                  <c:v>1.9933398064663326</c:v>
                </c:pt>
                <c:pt idx="264">
                  <c:v>1.9922758114558581</c:v>
                </c:pt>
                <c:pt idx="265">
                  <c:v>1.9911331694468615</c:v>
                </c:pt>
                <c:pt idx="266">
                  <c:v>1.9899119255462319</c:v>
                </c:pt>
                <c:pt idx="267">
                  <c:v>1.9886121279637439</c:v>
                </c:pt>
                <c:pt idx="268">
                  <c:v>1.9872338280101538</c:v>
                </c:pt>
                <c:pt idx="269">
                  <c:v>1.985777080095174</c:v>
                </c:pt>
                <c:pt idx="270">
                  <c:v>1.9842419417253256</c:v>
                </c:pt>
                <c:pt idx="271">
                  <c:v>1.9826284735016684</c:v>
                </c:pt>
                <c:pt idx="272">
                  <c:v>1.980936739117408</c:v>
                </c:pt>
                <c:pt idx="273">
                  <c:v>1.9791668053553819</c:v>
                </c:pt>
                <c:pt idx="274">
                  <c:v>1.9773187420854228</c:v>
                </c:pt>
                <c:pt idx="275">
                  <c:v>1.975392622261601</c:v>
                </c:pt>
                <c:pt idx="276">
                  <c:v>1.9733885219193437</c:v>
                </c:pt>
                <c:pt idx="277">
                  <c:v>1.9713065201724342</c:v>
                </c:pt>
                <c:pt idx="278">
                  <c:v>1.9691466992098887</c:v>
                </c:pt>
                <c:pt idx="279">
                  <c:v>1.9669091442927109</c:v>
                </c:pt>
                <c:pt idx="280">
                  <c:v>1.9645939437505273</c:v>
                </c:pt>
                <c:pt idx="281">
                  <c:v>1.9622011889781001</c:v>
                </c:pt>
                <c:pt idx="282">
                  <c:v>1.9597309744317188</c:v>
                </c:pt>
                <c:pt idx="283">
                  <c:v>1.957183397625472</c:v>
                </c:pt>
                <c:pt idx="284">
                  <c:v>1.9545585591273975</c:v>
                </c:pt>
                <c:pt idx="285">
                  <c:v>1.9518565625555124</c:v>
                </c:pt>
                <c:pt idx="286">
                  <c:v>1.9490775145737231</c:v>
                </c:pt>
                <c:pt idx="287">
                  <c:v>1.9462215248876145</c:v>
                </c:pt>
                <c:pt idx="288">
                  <c:v>1.9432887062401183</c:v>
                </c:pt>
                <c:pt idx="289">
                  <c:v>1.9402791744070638</c:v>
                </c:pt>
                <c:pt idx="290">
                  <c:v>1.9371930481926065</c:v>
                </c:pt>
                <c:pt idx="291">
                  <c:v>1.9340304494245388</c:v>
                </c:pt>
                <c:pt idx="292">
                  <c:v>1.9307915029494807</c:v>
                </c:pt>
                <c:pt idx="293">
                  <c:v>1.9274763366279506</c:v>
                </c:pt>
                <c:pt idx="294">
                  <c:v>1.9240850813293187</c:v>
                </c:pt>
                <c:pt idx="295">
                  <c:v>1.9206178709266406</c:v>
                </c:pt>
                <c:pt idx="296">
                  <c:v>1.9170748422913728</c:v>
                </c:pt>
                <c:pt idx="297">
                  <c:v>1.9134561352879687</c:v>
                </c:pt>
                <c:pt idx="298">
                  <c:v>1.9097618927683582</c:v>
                </c:pt>
                <c:pt idx="299">
                  <c:v>1.9059922605663078</c:v>
                </c:pt>
                <c:pt idx="300">
                  <c:v>1.9021473874916643</c:v>
                </c:pt>
                <c:pt idx="301">
                  <c:v>1.8982274253244802</c:v>
                </c:pt>
                <c:pt idx="302">
                  <c:v>1.8942325288090218</c:v>
                </c:pt>
                <c:pt idx="303">
                  <c:v>1.8901628556476608</c:v>
                </c:pt>
                <c:pt idx="304">
                  <c:v>1.8860185664946487</c:v>
                </c:pt>
                <c:pt idx="305">
                  <c:v>1.8817998249497745</c:v>
                </c:pt>
                <c:pt idx="306">
                  <c:v>1.8775067975519071</c:v>
                </c:pt>
                <c:pt idx="307">
                  <c:v>1.8731396537724205</c:v>
                </c:pt>
                <c:pt idx="308">
                  <c:v>1.8686985660085045</c:v>
                </c:pt>
                <c:pt idx="309">
                  <c:v>1.8641837095763576</c:v>
                </c:pt>
                <c:pt idx="310">
                  <c:v>1.8595952627042684</c:v>
                </c:pt>
                <c:pt idx="311">
                  <c:v>1.854933406525578</c:v>
                </c:pt>
                <c:pt idx="312">
                  <c:v>1.8501983250715301</c:v>
                </c:pt>
                <c:pt idx="313">
                  <c:v>1.845390205264007</c:v>
                </c:pt>
                <c:pt idx="314">
                  <c:v>1.8405092369081495</c:v>
                </c:pt>
                <c:pt idx="315">
                  <c:v>1.8355556126848649</c:v>
                </c:pt>
                <c:pt idx="316">
                  <c:v>1.830529528143221</c:v>
                </c:pt>
                <c:pt idx="317">
                  <c:v>1.8254311816927256</c:v>
                </c:pt>
                <c:pt idx="318">
                  <c:v>1.8202607745954951</c:v>
                </c:pt>
                <c:pt idx="319">
                  <c:v>1.8150185109583081</c:v>
                </c:pt>
                <c:pt idx="320">
                  <c:v>1.8097045977245503</c:v>
                </c:pt>
                <c:pt idx="321">
                  <c:v>1.8043192446660432</c:v>
                </c:pt>
                <c:pt idx="322">
                  <c:v>1.7988626643747643</c:v>
                </c:pt>
                <c:pt idx="323">
                  <c:v>1.7933350722544537</c:v>
                </c:pt>
                <c:pt idx="324">
                  <c:v>1.7877366865121127</c:v>
                </c:pt>
                <c:pt idx="325">
                  <c:v>1.7820677281493873</c:v>
                </c:pt>
                <c:pt idx="326">
                  <c:v>1.776328420953847</c:v>
                </c:pt>
                <c:pt idx="327">
                  <c:v>1.7705189914901474</c:v>
                </c:pt>
                <c:pt idx="328">
                  <c:v>1.7646396690910895</c:v>
                </c:pt>
                <c:pt idx="329">
                  <c:v>1.7586906858485634</c:v>
                </c:pt>
                <c:pt idx="330">
                  <c:v>1.7526722766043883</c:v>
                </c:pt>
                <c:pt idx="331">
                  <c:v>1.7465846789410422</c:v>
                </c:pt>
                <c:pt idx="332">
                  <c:v>1.7404281331722813</c:v>
                </c:pt>
                <c:pt idx="333">
                  <c:v>1.734202882333655</c:v>
                </c:pt>
                <c:pt idx="334">
                  <c:v>1.7279091721729107</c:v>
                </c:pt>
                <c:pt idx="335">
                  <c:v>1.7215472511402943</c:v>
                </c:pt>
                <c:pt idx="336">
                  <c:v>1.7151173703787399</c:v>
                </c:pt>
                <c:pt idx="337">
                  <c:v>1.7086197837139572</c:v>
                </c:pt>
                <c:pt idx="338">
                  <c:v>1.702054747644413</c:v>
                </c:pt>
                <c:pt idx="339">
                  <c:v>1.695422521331202</c:v>
                </c:pt>
                <c:pt idx="340">
                  <c:v>1.6887233665878199</c:v>
                </c:pt>
                <c:pt idx="341">
                  <c:v>1.6819575478698245</c:v>
                </c:pt>
                <c:pt idx="342">
                  <c:v>1.6751253322644004</c:v>
                </c:pt>
                <c:pt idx="343">
                  <c:v>1.668226989479811</c:v>
                </c:pt>
                <c:pt idx="344">
                  <c:v>1.661262791834754</c:v>
                </c:pt>
                <c:pt idx="345">
                  <c:v>1.6542330142476114</c:v>
                </c:pt>
                <c:pt idx="346">
                  <c:v>1.6471379342255952</c:v>
                </c:pt>
                <c:pt idx="347">
                  <c:v>1.6399778318537954</c:v>
                </c:pt>
                <c:pt idx="348">
                  <c:v>1.6327529897841198</c:v>
                </c:pt>
                <c:pt idx="349">
                  <c:v>1.6254636932241395</c:v>
                </c:pt>
                <c:pt idx="350">
                  <c:v>1.618110229925827</c:v>
                </c:pt>
                <c:pt idx="351">
                  <c:v>1.6106928901741997</c:v>
                </c:pt>
                <c:pt idx="352">
                  <c:v>1.6032119667758582</c:v>
                </c:pt>
                <c:pt idx="353">
                  <c:v>1.5956677550474281</c:v>
                </c:pt>
                <c:pt idx="354">
                  <c:v>1.5880605528039047</c:v>
                </c:pt>
                <c:pt idx="355">
                  <c:v>1.5803906603468916</c:v>
                </c:pt>
                <c:pt idx="356">
                  <c:v>1.572658380452751</c:v>
                </c:pt>
                <c:pt idx="357">
                  <c:v>1.5648640183606473</c:v>
                </c:pt>
                <c:pt idx="358">
                  <c:v>1.5570078817605006</c:v>
                </c:pt>
                <c:pt idx="359">
                  <c:v>1.5490902807808382</c:v>
                </c:pt>
                <c:pt idx="360">
                  <c:v>1.5411115279765522</c:v>
                </c:pt>
                <c:pt idx="361">
                  <c:v>1.533071938316563</c:v>
                </c:pt>
                <c:pt idx="362">
                  <c:v>1.5249718291713827</c:v>
                </c:pt>
                <c:pt idx="363">
                  <c:v>1.5168115203005901</c:v>
                </c:pt>
                <c:pt idx="364">
                  <c:v>1.5085913338402033</c:v>
                </c:pt>
                <c:pt idx="365">
                  <c:v>1.5003115942899685</c:v>
                </c:pt>
                <c:pt idx="366">
                  <c:v>1.491972628500545</c:v>
                </c:pt>
                <c:pt idx="367">
                  <c:v>1.4835747656606053</c:v>
                </c:pt>
                <c:pt idx="368">
                  <c:v>1.4751183372838408</c:v>
                </c:pt>
                <c:pt idx="369">
                  <c:v>1.4666036771958713</c:v>
                </c:pt>
                <c:pt idx="370">
                  <c:v>1.4580311215210715</c:v>
                </c:pt>
                <c:pt idx="371">
                  <c:v>1.4494010086692979</c:v>
                </c:pt>
                <c:pt idx="372">
                  <c:v>1.4407136793225341</c:v>
                </c:pt>
                <c:pt idx="373">
                  <c:v>1.4319694764214377</c:v>
                </c:pt>
                <c:pt idx="374">
                  <c:v>1.4231687451518042</c:v>
                </c:pt>
                <c:pt idx="375">
                  <c:v>1.4143118329309434</c:v>
                </c:pt>
                <c:pt idx="376">
                  <c:v>1.4053990893939585</c:v>
                </c:pt>
                <c:pt idx="377">
                  <c:v>1.3964308663799505</c:v>
                </c:pt>
                <c:pt idx="378">
                  <c:v>1.3874075179181236</c:v>
                </c:pt>
                <c:pt idx="379">
                  <c:v>1.3783294002138138</c:v>
                </c:pt>
                <c:pt idx="380">
                  <c:v>1.3691968716344245</c:v>
                </c:pt>
                <c:pt idx="381">
                  <c:v>1.3600102926952795</c:v>
                </c:pt>
                <c:pt idx="382">
                  <c:v>1.3507700260453954</c:v>
                </c:pt>
                <c:pt idx="383">
                  <c:v>1.3414764364531595</c:v>
                </c:pt>
                <c:pt idx="384">
                  <c:v>1.3321298907919359</c:v>
                </c:pt>
                <c:pt idx="385">
                  <c:v>1.3227307580255778</c:v>
                </c:pt>
                <c:pt idx="386">
                  <c:v>1.3132794091938678</c:v>
                </c:pt>
                <c:pt idx="387">
                  <c:v>1.3037762173978653</c:v>
                </c:pt>
                <c:pt idx="388">
                  <c:v>1.294221557785181</c:v>
                </c:pt>
                <c:pt idx="389">
                  <c:v>1.2846158075351681</c:v>
                </c:pt>
                <c:pt idx="390">
                  <c:v>1.27495934584403</c:v>
                </c:pt>
                <c:pt idx="391">
                  <c:v>1.2652525539098551</c:v>
                </c:pt>
                <c:pt idx="392">
                  <c:v>1.2554958149175637</c:v>
                </c:pt>
                <c:pt idx="393">
                  <c:v>1.2456895140237871</c:v>
                </c:pt>
                <c:pt idx="394">
                  <c:v>1.2358340383416579</c:v>
                </c:pt>
                <c:pt idx="395">
                  <c:v>1.2259297769255306</c:v>
                </c:pt>
                <c:pt idx="396">
                  <c:v>1.2159771207556256</c:v>
                </c:pt>
                <c:pt idx="397">
                  <c:v>1.2059764627225897</c:v>
                </c:pt>
                <c:pt idx="398">
                  <c:v>1.1959281976119924</c:v>
                </c:pt>
                <c:pt idx="399">
                  <c:v>1.1858327220887357</c:v>
                </c:pt>
                <c:pt idx="400">
                  <c:v>1.1756904346813983</c:v>
                </c:pt>
                <c:pt idx="401">
                  <c:v>1.1655017357665045</c:v>
                </c:pt>
                <c:pt idx="402">
                  <c:v>1.155267027552715</c:v>
                </c:pt>
                <c:pt idx="403">
                  <c:v>1.1449867140649548</c:v>
                </c:pt>
                <c:pt idx="404">
                  <c:v>1.1346612011284574</c:v>
                </c:pt>
                <c:pt idx="405">
                  <c:v>1.1242908963527509</c:v>
                </c:pt>
                <c:pt idx="406">
                  <c:v>1.1138762091155623</c:v>
                </c:pt>
                <c:pt idx="407">
                  <c:v>1.103417550546659</c:v>
                </c:pt>
                <c:pt idx="408">
                  <c:v>1.0929153335116191</c:v>
                </c:pt>
                <c:pt idx="409">
                  <c:v>1.0823699725955345</c:v>
                </c:pt>
                <c:pt idx="410">
                  <c:v>1.0717818840866407</c:v>
                </c:pt>
                <c:pt idx="411">
                  <c:v>1.0611514859598865</c:v>
                </c:pt>
                <c:pt idx="412">
                  <c:v>1.0504791978604355</c:v>
                </c:pt>
                <c:pt idx="413">
                  <c:v>1.0397654410870949</c:v>
                </c:pt>
                <c:pt idx="414">
                  <c:v>1.0290106385756912</c:v>
                </c:pt>
                <c:pt idx="415">
                  <c:v>1.0182152148823669</c:v>
                </c:pt>
                <c:pt idx="416">
                  <c:v>1.0073795961668284</c:v>
                </c:pt>
                <c:pt idx="417">
                  <c:v>0.99650421017551649</c:v>
                </c:pt>
                <c:pt idx="418">
                  <c:v>0.98558948622472331</c:v>
                </c:pt>
                <c:pt idx="419">
                  <c:v>0.97463585518364715</c:v>
                </c:pt>
                <c:pt idx="420">
                  <c:v>0.96364374945737774</c:v>
                </c:pt>
                <c:pt idx="421">
                  <c:v>0.95261360296983333</c:v>
                </c:pt>
                <c:pt idx="422">
                  <c:v>0.94154585114662415</c:v>
                </c:pt>
                <c:pt idx="423">
                  <c:v>0.9304409308978705</c:v>
                </c:pt>
                <c:pt idx="424">
                  <c:v>0.91929928060094968</c:v>
                </c:pt>
                <c:pt idx="425">
                  <c:v>0.90812134008319267</c:v>
                </c:pt>
                <c:pt idx="426">
                  <c:v>0.89690755060452421</c:v>
                </c:pt>
                <c:pt idx="427">
                  <c:v>0.88565835484003785</c:v>
                </c:pt>
                <c:pt idx="428">
                  <c:v>0.87437419686252749</c:v>
                </c:pt>
                <c:pt idx="429">
                  <c:v>0.86305552212495162</c:v>
                </c:pt>
                <c:pt idx="430">
                  <c:v>0.85170277744285083</c:v>
                </c:pt>
                <c:pt idx="431">
                  <c:v>0.84031641097671195</c:v>
                </c:pt>
                <c:pt idx="432">
                  <c:v>0.82889687221427055</c:v>
                </c:pt>
                <c:pt idx="433">
                  <c:v>0.81744461195277396</c:v>
                </c:pt>
                <c:pt idx="434">
                  <c:v>0.80596008228117855</c:v>
                </c:pt>
                <c:pt idx="435">
                  <c:v>0.79444373656231004</c:v>
                </c:pt>
                <c:pt idx="436">
                  <c:v>0.78289602941496061</c:v>
                </c:pt>
                <c:pt idx="437">
                  <c:v>0.77131741669594478</c:v>
                </c:pt>
                <c:pt idx="438">
                  <c:v>0.75970835548210691</c:v>
                </c:pt>
                <c:pt idx="439">
                  <c:v>0.74806930405227146</c:v>
                </c:pt>
                <c:pt idx="440">
                  <c:v>0.73640072186915861</c:v>
                </c:pt>
                <c:pt idx="441">
                  <c:v>0.7247030695612402</c:v>
                </c:pt>
                <c:pt idx="442">
                  <c:v>0.71297680890456228</c:v>
                </c:pt>
                <c:pt idx="443">
                  <c:v>0.70122240280451076</c:v>
                </c:pt>
                <c:pt idx="444">
                  <c:v>0.68944031527753946</c:v>
                </c:pt>
                <c:pt idx="445">
                  <c:v>0.67763101143285587</c:v>
                </c:pt>
                <c:pt idx="446">
                  <c:v>0.66579495745405448</c:v>
                </c:pt>
                <c:pt idx="447">
                  <c:v>0.65393262058071999</c:v>
                </c:pt>
                <c:pt idx="448">
                  <c:v>0.64204446908997637</c:v>
                </c:pt>
                <c:pt idx="449">
                  <c:v>0.63013097227800796</c:v>
                </c:pt>
                <c:pt idx="450">
                  <c:v>0.61819260044152713</c:v>
                </c:pt>
                <c:pt idx="451">
                  <c:v>0.60622982485921173</c:v>
                </c:pt>
                <c:pt idx="452">
                  <c:v>0.59424311777310368</c:v>
                </c:pt>
                <c:pt idx="453">
                  <c:v>0.5822329523699602</c:v>
                </c:pt>
                <c:pt idx="454">
                  <c:v>0.57019980276258186</c:v>
                </c:pt>
                <c:pt idx="455">
                  <c:v>0.55814414397108902</c:v>
                </c:pt>
                <c:pt idx="456">
                  <c:v>0.54606645190417724</c:v>
                </c:pt>
                <c:pt idx="457">
                  <c:v>0.53396720334032421</c:v>
                </c:pt>
                <c:pt idx="458">
                  <c:v>0.52184687590897083</c:v>
                </c:pt>
                <c:pt idx="459">
                  <c:v>0.50970594807166947</c:v>
                </c:pt>
                <c:pt idx="460">
                  <c:v>0.49754489910318928</c:v>
                </c:pt>
                <c:pt idx="461">
                  <c:v>0.4853642090726043</c:v>
                </c:pt>
                <c:pt idx="462">
                  <c:v>0.47316435882433472</c:v>
                </c:pt>
                <c:pt idx="463">
                  <c:v>0.4609458299591721</c:v>
                </c:pt>
                <c:pt idx="464">
                  <c:v>0.44870910481526183</c:v>
                </c:pt>
                <c:pt idx="465">
                  <c:v>0.43645466644906467</c:v>
                </c:pt>
                <c:pt idx="466">
                  <c:v>0.42418299861629066</c:v>
                </c:pt>
                <c:pt idx="467">
                  <c:v>0.41189458575279586</c:v>
                </c:pt>
                <c:pt idx="468">
                  <c:v>0.39958991295546614</c:v>
                </c:pt>
                <c:pt idx="469">
                  <c:v>0.38726946596306122</c:v>
                </c:pt>
                <c:pt idx="470">
                  <c:v>0.37493373113704298</c:v>
                </c:pt>
                <c:pt idx="471">
                  <c:v>0.36258319544237455</c:v>
                </c:pt>
                <c:pt idx="472">
                  <c:v>0.35021834642830002</c:v>
                </c:pt>
                <c:pt idx="473">
                  <c:v>0.337839672209093</c:v>
                </c:pt>
                <c:pt idx="474">
                  <c:v>0.32544766144479026</c:v>
                </c:pt>
                <c:pt idx="475">
                  <c:v>0.31304280332190398</c:v>
                </c:pt>
                <c:pt idx="476">
                  <c:v>0.3006255875341049</c:v>
                </c:pt>
                <c:pt idx="477">
                  <c:v>0.28819650426289772</c:v>
                </c:pt>
                <c:pt idx="478">
                  <c:v>0.2757560441582641</c:v>
                </c:pt>
                <c:pt idx="479">
                  <c:v>0.26330469831930042</c:v>
                </c:pt>
                <c:pt idx="480">
                  <c:v>0.25084295827482539</c:v>
                </c:pt>
                <c:pt idx="481">
                  <c:v>0.2383713159639789</c:v>
                </c:pt>
                <c:pt idx="482">
                  <c:v>0.22589026371680493</c:v>
                </c:pt>
                <c:pt idx="483">
                  <c:v>0.21340029423481022</c:v>
                </c:pt>
                <c:pt idx="484">
                  <c:v>0.20090190057152141</c:v>
                </c:pt>
                <c:pt idx="485">
                  <c:v>0.18839557611301427</c:v>
                </c:pt>
                <c:pt idx="486">
                  <c:v>0.17588181455844387</c:v>
                </c:pt>
                <c:pt idx="487">
                  <c:v>0.16336110990054903</c:v>
                </c:pt>
                <c:pt idx="488">
                  <c:v>0.15083395640615438</c:v>
                </c:pt>
                <c:pt idx="489">
                  <c:v>0.13830084859666106</c:v>
                </c:pt>
                <c:pt idx="490">
                  <c:v>0.12576228122851912</c:v>
                </c:pt>
                <c:pt idx="491">
                  <c:v>0.11321874927370332</c:v>
                </c:pt>
                <c:pt idx="492">
                  <c:v>0.10067074790016681</c:v>
                </c:pt>
                <c:pt idx="493">
                  <c:v>8.811877245230082E-2</c:v>
                </c:pt>
                <c:pt idx="494">
                  <c:v>7.5563318431374316E-2</c:v>
                </c:pt>
                <c:pt idx="495">
                  <c:v>6.3004881475976299E-2</c:v>
                </c:pt>
                <c:pt idx="496">
                  <c:v>5.0443957342452619E-2</c:v>
                </c:pt>
                <c:pt idx="497">
                  <c:v>3.78810418853293E-2</c:v>
                </c:pt>
                <c:pt idx="498">
                  <c:v>2.5316631037745344E-2</c:v>
                </c:pt>
                <c:pt idx="499">
                  <c:v>1.2751220791868181E-2</c:v>
                </c:pt>
                <c:pt idx="500">
                  <c:v>1.853071793209806E-4</c:v>
                </c:pt>
                <c:pt idx="501">
                  <c:v>-1.2380613748404858E-2</c:v>
                </c:pt>
                <c:pt idx="502">
                  <c:v>-2.4946045939529166E-2</c:v>
                </c:pt>
                <c:pt idx="503">
                  <c:v>-3.7510493361562453E-2</c:v>
                </c:pt>
                <c:pt idx="504">
                  <c:v>-5.0073460020893489E-2</c:v>
                </c:pt>
                <c:pt idx="505">
                  <c:v>-6.263444998236202E-2</c:v>
                </c:pt>
                <c:pt idx="506">
                  <c:v>-7.5192967388843387E-2</c:v>
                </c:pt>
                <c:pt idx="507">
                  <c:v>-8.7748516480815858E-2</c:v>
                </c:pt>
                <c:pt idx="508">
                  <c:v>-0.10030060161593742</c:v>
                </c:pt>
                <c:pt idx="509">
                  <c:v>-0.11284872728860909</c:v>
                </c:pt>
                <c:pt idx="510">
                  <c:v>-0.12539239814953282</c:v>
                </c:pt>
                <c:pt idx="511">
                  <c:v>-0.137931119025272</c:v>
                </c:pt>
                <c:pt idx="512">
                  <c:v>-0.15046439493779198</c:v>
                </c:pt>
                <c:pt idx="513">
                  <c:v>-0.16299173112400678</c:v>
                </c:pt>
                <c:pt idx="514">
                  <c:v>-0.17551263305530321</c:v>
                </c:pt>
                <c:pt idx="515">
                  <c:v>-0.18802660645706915</c:v>
                </c:pt>
                <c:pt idx="516">
                  <c:v>-0.20053315732820287</c:v>
                </c:pt>
                <c:pt idx="517">
                  <c:v>-0.21303179196061148</c:v>
                </c:pt>
                <c:pt idx="518">
                  <c:v>-0.22552201695870672</c:v>
                </c:pt>
                <c:pt idx="519">
                  <c:v>-0.23800333925887518</c:v>
                </c:pt>
                <c:pt idx="520">
                  <c:v>-0.25047526614894955</c:v>
                </c:pt>
                <c:pt idx="521">
                  <c:v>-0.26293730528765175</c:v>
                </c:pt>
                <c:pt idx="522">
                  <c:v>-0.27538896472403496</c:v>
                </c:pt>
                <c:pt idx="523">
                  <c:v>-0.28782975291690083</c:v>
                </c:pt>
                <c:pt idx="524">
                  <c:v>-0.30025917875420138</c:v>
                </c:pt>
                <c:pt idx="525">
                  <c:v>-0.31267675157243191</c:v>
                </c:pt>
                <c:pt idx="526">
                  <c:v>-0.32508198117599346</c:v>
                </c:pt>
                <c:pt idx="527">
                  <c:v>-0.33747437785655093</c:v>
                </c:pt>
                <c:pt idx="528">
                  <c:v>-0.34985345241235755</c:v>
                </c:pt>
                <c:pt idx="529">
                  <c:v>-0.36221871616757295</c:v>
                </c:pt>
                <c:pt idx="530">
                  <c:v>-0.37456968099155119</c:v>
                </c:pt>
                <c:pt idx="531">
                  <c:v>-0.38690585931810789</c:v>
                </c:pt>
                <c:pt idx="532">
                  <c:v>-0.39922676416477332</c:v>
                </c:pt>
                <c:pt idx="533">
                  <c:v>-0.41153190915200938</c:v>
                </c:pt>
                <c:pt idx="534">
                  <c:v>-0.42382080852241721</c:v>
                </c:pt>
                <c:pt idx="535">
                  <c:v>-0.43609297715990564</c:v>
                </c:pt>
                <c:pt idx="536">
                  <c:v>-0.44834793060884787</c:v>
                </c:pt>
                <c:pt idx="537">
                  <c:v>-0.46058518509320329</c:v>
                </c:pt>
                <c:pt idx="538">
                  <c:v>-0.47280425753561212</c:v>
                </c:pt>
                <c:pt idx="539">
                  <c:v>-0.48500466557647165</c:v>
                </c:pt>
                <c:pt idx="540">
                  <c:v>-0.49718592759297092</c:v>
                </c:pt>
                <c:pt idx="541">
                  <c:v>-0.50934756271810921</c:v>
                </c:pt>
                <c:pt idx="542">
                  <c:v>-0.5214890908596761</c:v>
                </c:pt>
                <c:pt idx="543">
                  <c:v>-0.53361003271920104</c:v>
                </c:pt>
                <c:pt idx="544">
                  <c:v>-0.54570990981088041</c:v>
                </c:pt>
                <c:pt idx="545">
                  <c:v>-0.55778824448045861</c:v>
                </c:pt>
                <c:pt idx="546">
                  <c:v>-0.56984455992409178</c:v>
                </c:pt>
                <c:pt idx="547">
                  <c:v>-0.58187838020716209</c:v>
                </c:pt>
                <c:pt idx="548">
                  <c:v>-0.59388923028307294</c:v>
                </c:pt>
                <c:pt idx="549">
                  <c:v>-0.60587663601199815</c:v>
                </c:pt>
                <c:pt idx="550">
                  <c:v>-0.61784012417959755</c:v>
                </c:pt>
                <c:pt idx="551">
                  <c:v>-0.62977922251570251</c:v>
                </c:pt>
                <c:pt idx="552">
                  <c:v>-0.64169345971295355</c:v>
                </c:pt>
                <c:pt idx="553">
                  <c:v>-0.65358236544541148</c:v>
                </c:pt>
                <c:pt idx="554">
                  <c:v>-0.66544547038711777</c:v>
                </c:pt>
                <c:pt idx="555">
                  <c:v>-0.67728230623062746</c:v>
                </c:pt>
                <c:pt idx="556">
                  <c:v>-0.68909240570549313</c:v>
                </c:pt>
                <c:pt idx="557">
                  <c:v>-0.70087530259670883</c:v>
                </c:pt>
                <c:pt idx="558">
                  <c:v>-0.7126305317631203</c:v>
                </c:pt>
                <c:pt idx="559">
                  <c:v>-0.72435762915577939</c:v>
                </c:pt>
                <c:pt idx="560">
                  <c:v>-0.73605613183627039</c:v>
                </c:pt>
                <c:pt idx="561">
                  <c:v>-0.74772557799497785</c:v>
                </c:pt>
                <c:pt idx="562">
                  <c:v>-0.75936550696932303</c:v>
                </c:pt>
                <c:pt idx="563">
                  <c:v>-0.77097545926194433</c:v>
                </c:pt>
                <c:pt idx="564">
                  <c:v>-0.7825549765588421</c:v>
                </c:pt>
                <c:pt idx="565">
                  <c:v>-0.7941036017474622</c:v>
                </c:pt>
                <c:pt idx="566">
                  <c:v>-0.80562087893475021</c:v>
                </c:pt>
                <c:pt idx="567">
                  <c:v>-0.81710635346514093</c:v>
                </c:pt>
                <c:pt idx="568">
                  <c:v>-0.82855957193851193</c:v>
                </c:pt>
                <c:pt idx="569">
                  <c:v>-0.83998008222807952</c:v>
                </c:pt>
                <c:pt idx="570">
                  <c:v>-0.85136743349824462</c:v>
                </c:pt>
                <c:pt idx="571">
                  <c:v>-0.86272117622239541</c:v>
                </c:pt>
                <c:pt idx="572">
                  <c:v>-0.87404086220064647</c:v>
                </c:pt>
                <c:pt idx="573">
                  <c:v>-0.88532604457753838</c:v>
                </c:pt>
                <c:pt idx="574">
                  <c:v>-0.89657627785967098</c:v>
                </c:pt>
                <c:pt idx="575">
                  <c:v>-0.90779111793329592</c:v>
                </c:pt>
                <c:pt idx="576">
                  <c:v>-0.91897012208184548</c:v>
                </c:pt>
                <c:pt idx="577">
                  <c:v>-0.93011284900340707</c:v>
                </c:pt>
                <c:pt idx="578">
                  <c:v>-0.9412188588281496</c:v>
                </c:pt>
                <c:pt idx="579">
                  <c:v>-0.95228771313568161</c:v>
                </c:pt>
                <c:pt idx="580">
                  <c:v>-0.96331897497236429</c:v>
                </c:pt>
                <c:pt idx="581">
                  <c:v>-0.97431220886855452</c:v>
                </c:pt>
                <c:pt idx="582">
                  <c:v>-0.98526698085580111</c:v>
                </c:pt>
                <c:pt idx="583">
                  <c:v>-0.99618285848397337</c:v>
                </c:pt>
                <c:pt idx="584">
                  <c:v>-1.0070594108383308</c:v>
                </c:pt>
                <c:pt idx="585">
                  <c:v>-1.0178962085565384</c:v>
                </c:pt>
                <c:pt idx="586">
                  <c:v>-1.028692823845611</c:v>
                </c:pt>
                <c:pt idx="587">
                  <c:v>-1.0394488304988059</c:v>
                </c:pt>
                <c:pt idx="588">
                  <c:v>-1.0501638039124426</c:v>
                </c:pt>
                <c:pt idx="589">
                  <c:v>-1.0608373211026692</c:v>
                </c:pt>
                <c:pt idx="590">
                  <c:v>-1.0714689607221579</c:v>
                </c:pt>
                <c:pt idx="591">
                  <c:v>-1.0820583030767361</c:v>
                </c:pt>
                <c:pt idx="592">
                  <c:v>-1.0926049301419596</c:v>
                </c:pt>
                <c:pt idx="593">
                  <c:v>-1.1031084255796073</c:v>
                </c:pt>
                <c:pt idx="594">
                  <c:v>-1.1135683747541241</c:v>
                </c:pt>
                <c:pt idx="595">
                  <c:v>-1.1239843647489827</c:v>
                </c:pt>
                <c:pt idx="596">
                  <c:v>-1.134355984382988</c:v>
                </c:pt>
                <c:pt idx="597">
                  <c:v>-1.1446828242265079</c:v>
                </c:pt>
                <c:pt idx="598">
                  <c:v>-1.1549644766176337</c:v>
                </c:pt>
                <c:pt idx="599">
                  <c:v>-1.1652005356782769</c:v>
                </c:pt>
                <c:pt idx="600">
                  <c:v>-1.1753905973301868</c:v>
                </c:pt>
                <c:pt idx="601">
                  <c:v>-1.1855342593109075</c:v>
                </c:pt>
                <c:pt idx="602">
                  <c:v>-1.1956311211896518</c:v>
                </c:pt>
                <c:pt idx="603">
                  <c:v>-1.2056807843831134</c:v>
                </c:pt>
                <c:pt idx="604">
                  <c:v>-1.2156828521711995</c:v>
                </c:pt>
                <c:pt idx="605">
                  <c:v>-1.2256369297126894</c:v>
                </c:pt>
                <c:pt idx="606">
                  <c:v>-1.2355426240608265</c:v>
                </c:pt>
                <c:pt idx="607">
                  <c:v>-1.2453995441788235</c:v>
                </c:pt>
                <c:pt idx="608">
                  <c:v>-1.2552073009553057</c:v>
                </c:pt>
                <c:pt idx="609">
                  <c:v>-1.2649655072196679</c:v>
                </c:pt>
                <c:pt idx="610">
                  <c:v>-1.2746737777573574</c:v>
                </c:pt>
                <c:pt idx="611">
                  <c:v>-1.2843317293250838</c:v>
                </c:pt>
                <c:pt idx="612">
                  <c:v>-1.2939389806659449</c:v>
                </c:pt>
                <c:pt idx="613">
                  <c:v>-1.3034951525244807</c:v>
                </c:pt>
                <c:pt idx="614">
                  <c:v>-1.3129998676616395</c:v>
                </c:pt>
                <c:pt idx="615">
                  <c:v>-1.3224527508696762</c:v>
                </c:pt>
                <c:pt idx="616">
                  <c:v>-1.3318534289869601</c:v>
                </c:pt>
                <c:pt idx="617">
                  <c:v>-1.3412015309127043</c:v>
                </c:pt>
                <c:pt idx="618">
                  <c:v>-1.3504966876216211</c:v>
                </c:pt>
                <c:pt idx="619">
                  <c:v>-1.3597385321784823</c:v>
                </c:pt>
                <c:pt idx="620">
                  <c:v>-1.3689266997526111</c:v>
                </c:pt>
                <c:pt idx="621">
                  <c:v>-1.3780608276322788</c:v>
                </c:pt>
                <c:pt idx="622">
                  <c:v>-1.387140555239027</c:v>
                </c:pt>
                <c:pt idx="623">
                  <c:v>-1.3961655241419004</c:v>
                </c:pt>
                <c:pt idx="624">
                  <c:v>-1.4051353780715941</c:v>
                </c:pt>
                <c:pt idx="625">
                  <c:v>-1.4140497629345219</c:v>
                </c:pt>
                <c:pt idx="626">
                  <c:v>-1.4229083268267906</c:v>
                </c:pt>
                <c:pt idx="627">
                  <c:v>-1.4317107200480945</c:v>
                </c:pt>
                <c:pt idx="628">
                  <c:v>-1.4404565951155177</c:v>
                </c:pt>
                <c:pt idx="629">
                  <c:v>-1.4491456067772539</c:v>
                </c:pt>
                <c:pt idx="630">
                  <c:v>-1.4577774120262343</c:v>
                </c:pt>
                <c:pt idx="631">
                  <c:v>-1.4663516701136667</c:v>
                </c:pt>
                <c:pt idx="632">
                  <c:v>-1.4748680425624903</c:v>
                </c:pt>
                <c:pt idx="633">
                  <c:v>-1.4833261931807331</c:v>
                </c:pt>
                <c:pt idx="634">
                  <c:v>-1.4917257880747881</c:v>
                </c:pt>
                <c:pt idx="635">
                  <c:v>-1.5000664956625891</c:v>
                </c:pt>
                <c:pt idx="636">
                  <c:v>-1.5083479866867051</c:v>
                </c:pt>
                <c:pt idx="637">
                  <c:v>-1.5165699342273353</c:v>
                </c:pt>
                <c:pt idx="638">
                  <c:v>-1.5247320137152134</c:v>
                </c:pt>
                <c:pt idx="639">
                  <c:v>-1.5328339029444236</c:v>
                </c:pt>
                <c:pt idx="640">
                  <c:v>-1.540875282085119</c:v>
                </c:pt>
                <c:pt idx="641">
                  <c:v>-1.5488558336961429</c:v>
                </c:pt>
                <c:pt idx="642">
                  <c:v>-1.5567752427375672</c:v>
                </c:pt>
                <c:pt idx="643">
                  <c:v>-1.5646331965831242</c:v>
                </c:pt>
                <c:pt idx="644">
                  <c:v>-1.572429385032549</c:v>
                </c:pt>
                <c:pt idx="645">
                  <c:v>-1.5801635003238259</c:v>
                </c:pt>
                <c:pt idx="646">
                  <c:v>-1.5878352371453335</c:v>
                </c:pt>
                <c:pt idx="647">
                  <c:v>-1.595444292647904</c:v>
                </c:pt>
                <c:pt idx="648">
                  <c:v>-1.6029903664567728</c:v>
                </c:pt>
                <c:pt idx="649">
                  <c:v>-1.610473160683439</c:v>
                </c:pt>
                <c:pt idx="650">
                  <c:v>-1.6178923799374243</c:v>
                </c:pt>
                <c:pt idx="651">
                  <c:v>-1.6252477313379305</c:v>
                </c:pt>
                <c:pt idx="652">
                  <c:v>-1.6325389245254074</c:v>
                </c:pt>
                <c:pt idx="653">
                  <c:v>-1.6397656716730107</c:v>
                </c:pt>
                <c:pt idx="654">
                  <c:v>-1.6469276874979664</c:v>
                </c:pt>
                <c:pt idx="655">
                  <c:v>-1.6540246892728281</c:v>
                </c:pt>
                <c:pt idx="656">
                  <c:v>-1.661056396836645</c:v>
                </c:pt>
                <c:pt idx="657">
                  <c:v>-1.6680225326060167</c:v>
                </c:pt>
                <c:pt idx="658">
                  <c:v>-1.6749228215860521</c:v>
                </c:pt>
                <c:pt idx="659">
                  <c:v>-1.6817569913812265</c:v>
                </c:pt>
                <c:pt idx="660">
                  <c:v>-1.6885247722061301</c:v>
                </c:pt>
                <c:pt idx="661">
                  <c:v>-1.6952258968961249</c:v>
                </c:pt>
                <c:pt idx="662">
                  <c:v>-1.7018601009178864</c:v>
                </c:pt>
                <c:pt idx="663">
                  <c:v>-1.7084271223798475</c:v>
                </c:pt>
                <c:pt idx="664">
                  <c:v>-1.7149267020425385</c:v>
                </c:pt>
                <c:pt idx="665">
                  <c:v>-1.7213585833288165</c:v>
                </c:pt>
                <c:pt idx="666">
                  <c:v>-1.7277225123339992</c:v>
                </c:pt>
                <c:pt idx="667">
                  <c:v>-1.7340182378358855</c:v>
                </c:pt>
                <c:pt idx="668">
                  <c:v>-1.7402455113046735</c:v>
                </c:pt>
                <c:pt idx="669">
                  <c:v>-1.7464040869127686</c:v>
                </c:pt>
                <c:pt idx="670">
                  <c:v>-1.7524937215444927</c:v>
                </c:pt>
                <c:pt idx="671">
                  <c:v>-1.7585141748056776</c:v>
                </c:pt>
                <c:pt idx="672">
                  <c:v>-1.7644652090331565</c:v>
                </c:pt>
                <c:pt idx="673">
                  <c:v>-1.7703465893041463</c:v>
                </c:pt>
                <c:pt idx="674">
                  <c:v>-1.7761580834455184</c:v>
                </c:pt>
                <c:pt idx="675">
                  <c:v>-1.7818994620429678</c:v>
                </c:pt>
                <c:pt idx="676">
                  <c:v>-1.787570498450068</c:v>
                </c:pt>
                <c:pt idx="677">
                  <c:v>-1.7931709687972173</c:v>
                </c:pt>
                <c:pt idx="678">
                  <c:v>-1.798700652000478</c:v>
                </c:pt>
                <c:pt idx="679">
                  <c:v>-1.8041593297703005</c:v>
                </c:pt>
                <c:pt idx="680">
                  <c:v>-1.8095467866201449</c:v>
                </c:pt>
                <c:pt idx="681">
                  <c:v>-1.8148628098749846</c:v>
                </c:pt>
                <c:pt idx="682">
                  <c:v>-1.8201071896797039</c:v>
                </c:pt>
                <c:pt idx="683">
                  <c:v>-1.8252797190073782</c:v>
                </c:pt>
                <c:pt idx="684">
                  <c:v>-1.8303801936674517</c:v>
                </c:pt>
                <c:pt idx="685">
                  <c:v>-1.8354084123137955</c:v>
                </c:pt>
                <c:pt idx="686">
                  <c:v>-1.8403641764526557</c:v>
                </c:pt>
                <c:pt idx="687">
                  <c:v>-1.8452472904504902</c:v>
                </c:pt>
                <c:pt idx="688">
                  <c:v>-1.8500575615416883</c:v>
                </c:pt>
                <c:pt idx="689">
                  <c:v>-1.8547947998361873</c:v>
                </c:pt>
                <c:pt idx="690">
                  <c:v>-1.8594588183269609</c:v>
                </c:pt>
                <c:pt idx="691">
                  <c:v>-1.8640494328974067</c:v>
                </c:pt>
                <c:pt idx="692">
                  <c:v>-1.8685664623286098</c:v>
                </c:pt>
                <c:pt idx="693">
                  <c:v>-1.8730097283065017</c:v>
                </c:pt>
                <c:pt idx="694">
                  <c:v>-1.8773790554288965</c:v>
                </c:pt>
                <c:pt idx="695">
                  <c:v>-1.8816742712124157</c:v>
                </c:pt>
                <c:pt idx="696">
                  <c:v>-1.8858952060992953</c:v>
                </c:pt>
                <c:pt idx="697">
                  <c:v>-1.8900416934640827</c:v>
                </c:pt>
                <c:pt idx="698">
                  <c:v>-1.8941135696202123</c:v>
                </c:pt>
                <c:pt idx="699">
                  <c:v>-1.8981106738264675</c:v>
                </c:pt>
                <c:pt idx="700">
                  <c:v>-1.9020328482933262</c:v>
                </c:pt>
                <c:pt idx="701">
                  <c:v>-1.9058799381891882</c:v>
                </c:pt>
                <c:pt idx="702">
                  <c:v>-1.9096517916464912</c:v>
                </c:pt>
                <c:pt idx="703">
                  <c:v>-1.9133482597677016</c:v>
                </c:pt>
                <c:pt idx="704">
                  <c:v>-1.9169691966311952</c:v>
                </c:pt>
                <c:pt idx="705">
                  <c:v>-1.9205144592970167</c:v>
                </c:pt>
                <c:pt idx="706">
                  <c:v>-1.9239839078125212</c:v>
                </c:pt>
                <c:pt idx="707">
                  <c:v>-1.9273774052179009</c:v>
                </c:pt>
                <c:pt idx="708">
                  <c:v>-1.9306948175515914</c:v>
                </c:pt>
                <c:pt idx="709">
                  <c:v>-1.9339360138555595</c:v>
                </c:pt>
                <c:pt idx="710">
                  <c:v>-1.9371008661804709</c:v>
                </c:pt>
                <c:pt idx="711">
                  <c:v>-1.9401892495907453</c:v>
                </c:pt>
                <c:pt idx="712">
                  <c:v>-1.9432010421694854</c:v>
                </c:pt>
                <c:pt idx="713">
                  <c:v>-1.9461361250232905</c:v>
                </c:pt>
                <c:pt idx="714">
                  <c:v>-1.94899438228695</c:v>
                </c:pt>
                <c:pt idx="715">
                  <c:v>-1.9517757011280163</c:v>
                </c:pt>
                <c:pt idx="716">
                  <c:v>-1.9544799717512609</c:v>
                </c:pt>
                <c:pt idx="717">
                  <c:v>-1.9571070874030072</c:v>
                </c:pt>
                <c:pt idx="718">
                  <c:v>-1.9596569443753449</c:v>
                </c:pt>
                <c:pt idx="719">
                  <c:v>-1.9621294420102249</c:v>
                </c:pt>
                <c:pt idx="720">
                  <c:v>-1.9645244827034309</c:v>
                </c:pt>
                <c:pt idx="721">
                  <c:v>-1.9668419719084347</c:v>
                </c:pt>
                <c:pt idx="722">
                  <c:v>-1.9690818181401268</c:v>
                </c:pt>
                <c:pt idx="723">
                  <c:v>-1.9712439329784295</c:v>
                </c:pt>
                <c:pt idx="724">
                  <c:v>-1.9733282310717855</c:v>
                </c:pt>
                <c:pt idx="725">
                  <c:v>-1.9753346301405283</c:v>
                </c:pt>
                <c:pt idx="726">
                  <c:v>-1.9772630509801303</c:v>
                </c:pt>
                <c:pt idx="727">
                  <c:v>-1.9791134174643292</c:v>
                </c:pt>
                <c:pt idx="728">
                  <c:v>-1.9808856565481336</c:v>
                </c:pt>
                <c:pt idx="729">
                  <c:v>-1.9825796982707056</c:v>
                </c:pt>
                <c:pt idx="730">
                  <c:v>-1.9841954757581233</c:v>
                </c:pt>
                <c:pt idx="731">
                  <c:v>-1.9857329252260207</c:v>
                </c:pt>
                <c:pt idx="732">
                  <c:v>-1.9871919859821054</c:v>
                </c:pt>
                <c:pt idx="733">
                  <c:v>-1.9885726004285551</c:v>
                </c:pt>
                <c:pt idx="734">
                  <c:v>-1.9898747140642896</c:v>
                </c:pt>
                <c:pt idx="735">
                  <c:v>-1.9910982754871247</c:v>
                </c:pt>
                <c:pt idx="736">
                  <c:v>-1.9922432363957991</c:v>
                </c:pt>
                <c:pt idx="737">
                  <c:v>-1.9933095515918835</c:v>
                </c:pt>
                <c:pt idx="738">
                  <c:v>-1.9942971789815627</c:v>
                </c:pt>
                <c:pt idx="739">
                  <c:v>-1.9952060795772977</c:v>
                </c:pt>
                <c:pt idx="740">
                  <c:v>-1.9960362174993658</c:v>
                </c:pt>
                <c:pt idx="741">
                  <c:v>-1.9967875599772766</c:v>
                </c:pt>
                <c:pt idx="742">
                  <c:v>-1.9974600773510653</c:v>
                </c:pt>
                <c:pt idx="743">
                  <c:v>-1.9980537430724632</c:v>
                </c:pt>
                <c:pt idx="744">
                  <c:v>-1.9985685337059467</c:v>
                </c:pt>
                <c:pt idx="745">
                  <c:v>-1.9990044289296616</c:v>
                </c:pt>
                <c:pt idx="746">
                  <c:v>-1.9993614115362259</c:v>
                </c:pt>
                <c:pt idx="747">
                  <c:v>-1.999639467433409</c:v>
                </c:pt>
                <c:pt idx="748">
                  <c:v>-1.9998385856446876</c:v>
                </c:pt>
                <c:pt idx="749">
                  <c:v>-1.9999587583096792</c:v>
                </c:pt>
                <c:pt idx="750">
                  <c:v>-1.9999999806844526</c:v>
                </c:pt>
                <c:pt idx="751">
                  <c:v>-1.9999622511417152</c:v>
                </c:pt>
                <c:pt idx="752">
                  <c:v>-1.9998455711708769</c:v>
                </c:pt>
                <c:pt idx="753">
                  <c:v>-1.9996499453779912</c:v>
                </c:pt>
                <c:pt idx="754">
                  <c:v>-1.9993753814855741</c:v>
                </c:pt>
                <c:pt idx="755">
                  <c:v>-1.9990218903322985</c:v>
                </c:pt>
                <c:pt idx="756">
                  <c:v>-1.9985894858725668</c:v>
                </c:pt>
                <c:pt idx="757">
                  <c:v>-1.9980781851759597</c:v>
                </c:pt>
                <c:pt idx="758">
                  <c:v>-1.9974880084265627</c:v>
                </c:pt>
                <c:pt idx="759">
                  <c:v>-1.9968189789221689</c:v>
                </c:pt>
                <c:pt idx="760">
                  <c:v>-1.9960711230733599</c:v>
                </c:pt>
                <c:pt idx="761">
                  <c:v>-1.9952444704024623</c:v>
                </c:pt>
                <c:pt idx="762">
                  <c:v>-1.9943390535423835</c:v>
                </c:pt>
                <c:pt idx="763">
                  <c:v>-1.9933549082353224</c:v>
                </c:pt>
                <c:pt idx="764">
                  <c:v>-1.9922920733313589</c:v>
                </c:pt>
                <c:pt idx="765">
                  <c:v>-1.99115059078692</c:v>
                </c:pt>
                <c:pt idx="766">
                  <c:v>-1.9899305056631242</c:v>
                </c:pt>
                <c:pt idx="767">
                  <c:v>-1.9886318661240021</c:v>
                </c:pt>
                <c:pt idx="768">
                  <c:v>-1.9872547234345947</c:v>
                </c:pt>
                <c:pt idx="769">
                  <c:v>-1.9857991319589312</c:v>
                </c:pt>
                <c:pt idx="770">
                  <c:v>-1.9842651491578802</c:v>
                </c:pt>
                <c:pt idx="771">
                  <c:v>-1.9826528355868851</c:v>
                </c:pt>
                <c:pt idx="772">
                  <c:v>-1.9809622548935699</c:v>
                </c:pt>
                <c:pt idx="773">
                  <c:v>-1.9791934738152295</c:v>
                </c:pt>
                <c:pt idx="774">
                  <c:v>-1.9773465621761928</c:v>
                </c:pt>
                <c:pt idx="775">
                  <c:v>-1.9754215928850685</c:v>
                </c:pt>
                <c:pt idx="776">
                  <c:v>-1.9734186419318658</c:v>
                </c:pt>
                <c:pt idx="777">
                  <c:v>-1.9713377883849947</c:v>
                </c:pt>
                <c:pt idx="778">
                  <c:v>-1.9691791143881445</c:v>
                </c:pt>
                <c:pt idx="779">
                  <c:v>-1.9669427051570421</c:v>
                </c:pt>
                <c:pt idx="780">
                  <c:v>-1.9646286489760862</c:v>
                </c:pt>
                <c:pt idx="781">
                  <c:v>-1.962237037194865</c:v>
                </c:pt>
                <c:pt idx="782">
                  <c:v>-1.9597679642245469</c:v>
                </c:pt>
                <c:pt idx="783">
                  <c:v>-1.9572215275341556</c:v>
                </c:pt>
                <c:pt idx="784">
                  <c:v>-1.9545978276467215</c:v>
                </c:pt>
                <c:pt idx="785">
                  <c:v>-1.9518969681353151</c:v>
                </c:pt>
                <c:pt idx="786">
                  <c:v>-1.9491190556189553</c:v>
                </c:pt>
                <c:pt idx="787">
                  <c:v>-1.9462641997584034</c:v>
                </c:pt>
                <c:pt idx="788">
                  <c:v>-1.9433325132518326</c:v>
                </c:pt>
                <c:pt idx="789">
                  <c:v>-1.9403241118303793</c:v>
                </c:pt>
                <c:pt idx="790">
                  <c:v>-1.9372391142535759</c:v>
                </c:pt>
                <c:pt idx="791">
                  <c:v>-1.9340776423046599</c:v>
                </c:pt>
                <c:pt idx="792">
                  <c:v>-1.9308398207857693</c:v>
                </c:pt>
                <c:pt idx="793">
                  <c:v>-1.9275257775130139</c:v>
                </c:pt>
                <c:pt idx="794">
                  <c:v>-1.9241356433114298</c:v>
                </c:pt>
                <c:pt idx="795">
                  <c:v>-1.9206695520098174</c:v>
                </c:pt>
                <c:pt idx="796">
                  <c:v>-1.9171276404354549</c:v>
                </c:pt>
                <c:pt idx="797">
                  <c:v>-1.9135100484086984</c:v>
                </c:pt>
                <c:pt idx="798">
                  <c:v>-1.9098169187374636</c:v>
                </c:pt>
                <c:pt idx="799">
                  <c:v>-1.9060483972115854</c:v>
                </c:pt>
                <c:pt idx="800">
                  <c:v>-1.902204632597067</c:v>
                </c:pt>
                <c:pt idx="801">
                  <c:v>-1.8982857766302024</c:v>
                </c:pt>
                <c:pt idx="802">
                  <c:v>-1.8942919840115897</c:v>
                </c:pt>
                <c:pt idx="803">
                  <c:v>-1.8902234124000228</c:v>
                </c:pt>
                <c:pt idx="804">
                  <c:v>-1.8860802224062692</c:v>
                </c:pt>
                <c:pt idx="805">
                  <c:v>-1.8818625775867273</c:v>
                </c:pt>
                <c:pt idx="806">
                  <c:v>-1.8775706444369717</c:v>
                </c:pt>
                <c:pt idx="807">
                  <c:v>-1.8732045923851801</c:v>
                </c:pt>
                <c:pt idx="808">
                  <c:v>-1.8687645937854442</c:v>
                </c:pt>
                <c:pt idx="809">
                  <c:v>-1.8642508239109687</c:v>
                </c:pt>
                <c:pt idx="810">
                  <c:v>-1.8596634609471476</c:v>
                </c:pt>
                <c:pt idx="811">
                  <c:v>-1.8550026859845343</c:v>
                </c:pt>
                <c:pt idx="812">
                  <c:v>-1.8502686830116908</c:v>
                </c:pt>
                <c:pt idx="813">
                  <c:v>-1.8454616389079246</c:v>
                </c:pt>
                <c:pt idx="814">
                  <c:v>-1.8405817434359124</c:v>
                </c:pt>
                <c:pt idx="815">
                  <c:v>-1.8356291892342087</c:v>
                </c:pt>
                <c:pt idx="816">
                  <c:v>-1.83060417180964</c:v>
                </c:pt>
                <c:pt idx="817">
                  <c:v>-1.8255068895295901</c:v>
                </c:pt>
                <c:pt idx="818">
                  <c:v>-1.8203375436141653</c:v>
                </c:pt>
                <c:pt idx="819">
                  <c:v>-1.8150963381282539</c:v>
                </c:pt>
                <c:pt idx="820">
                  <c:v>-1.8097834799734693</c:v>
                </c:pt>
                <c:pt idx="821">
                  <c:v>-1.8043991788799822</c:v>
                </c:pt>
                <c:pt idx="822">
                  <c:v>-1.7989436473982441</c:v>
                </c:pt>
                <c:pt idx="823">
                  <c:v>-1.7934171008905921</c:v>
                </c:pt>
                <c:pt idx="824">
                  <c:v>-1.7878197575227504</c:v>
                </c:pt>
                <c:pt idx="825">
                  <c:v>-1.7821518382552168</c:v>
                </c:pt>
                <c:pt idx="826">
                  <c:v>-1.77641356683454</c:v>
                </c:pt>
                <c:pt idx="827">
                  <c:v>-1.7706051697844898</c:v>
                </c:pt>
                <c:pt idx="828">
                  <c:v>-1.76472687639711</c:v>
                </c:pt>
                <c:pt idx="829">
                  <c:v>-1.75877891872367</c:v>
                </c:pt>
                <c:pt idx="830">
                  <c:v>-1.7527615315655032</c:v>
                </c:pt>
                <c:pt idx="831">
                  <c:v>-1.7466749524647409</c:v>
                </c:pt>
                <c:pt idx="832">
                  <c:v>-1.7405194216949298</c:v>
                </c:pt>
                <c:pt idx="833">
                  <c:v>-1.7342951822515513</c:v>
                </c:pt>
                <c:pt idx="834">
                  <c:v>-1.7280024798424274</c:v>
                </c:pt>
                <c:pt idx="835">
                  <c:v>-1.7216415628780202</c:v>
                </c:pt>
                <c:pt idx="836">
                  <c:v>-1.7152126824616294</c:v>
                </c:pt>
                <c:pt idx="837">
                  <c:v>-1.7087160923794753</c:v>
                </c:pt>
                <c:pt idx="838">
                  <c:v>-1.7021520490906821</c:v>
                </c:pt>
                <c:pt idx="839">
                  <c:v>-1.6955208117171543</c:v>
                </c:pt>
                <c:pt idx="840">
                  <c:v>-1.688822642033347</c:v>
                </c:pt>
                <c:pt idx="841">
                  <c:v>-1.6820578044559347</c:v>
                </c:pt>
                <c:pt idx="842">
                  <c:v>-1.6752265660333681</c:v>
                </c:pt>
                <c:pt idx="843">
                  <c:v>-1.6683291964353357</c:v>
                </c:pt>
                <c:pt idx="844">
                  <c:v>-1.6613659679421175</c:v>
                </c:pt>
                <c:pt idx="845">
                  <c:v>-1.6543371554338389</c:v>
                </c:pt>
                <c:pt idx="846">
                  <c:v>-1.6472430363796138</c:v>
                </c:pt>
                <c:pt idx="847">
                  <c:v>-1.6400838908265964</c:v>
                </c:pt>
                <c:pt idx="848">
                  <c:v>-1.6328600013889241</c:v>
                </c:pt>
                <c:pt idx="849">
                  <c:v>-1.6255716532365598</c:v>
                </c:pt>
                <c:pt idx="850">
                  <c:v>-1.6182191340840397</c:v>
                </c:pt>
                <c:pt idx="851">
                  <c:v>-1.6108027341791082</c:v>
                </c:pt>
                <c:pt idx="852">
                  <c:v>-1.6033227462912651</c:v>
                </c:pt>
                <c:pt idx="853">
                  <c:v>-1.5957794657002062</c:v>
                </c:pt>
                <c:pt idx="854">
                  <c:v>-1.5881731901841674</c:v>
                </c:pt>
                <c:pt idx="855">
                  <c:v>-1.5805042200081718</c:v>
                </c:pt>
                <c:pt idx="856">
                  <c:v>-1.5727728579121716</c:v>
                </c:pt>
                <c:pt idx="857">
                  <c:v>-1.5649794090991014</c:v>
                </c:pt>
                <c:pt idx="858">
                  <c:v>-1.5571241812228276</c:v>
                </c:pt>
                <c:pt idx="859">
                  <c:v>-1.5492074843760042</c:v>
                </c:pt>
                <c:pt idx="860">
                  <c:v>-1.5412296310778342</c:v>
                </c:pt>
                <c:pt idx="861">
                  <c:v>-1.5331909362617275</c:v>
                </c:pt>
                <c:pt idx="862">
                  <c:v>-1.5250917172628722</c:v>
                </c:pt>
                <c:pt idx="863">
                  <c:v>-1.5169322938057055</c:v>
                </c:pt>
                <c:pt idx="864">
                  <c:v>-1.5087129879912964</c:v>
                </c:pt>
                <c:pt idx="865">
                  <c:v>-1.5004341242846244</c:v>
                </c:pt>
                <c:pt idx="866">
                  <c:v>-1.4920960295017749</c:v>
                </c:pt>
                <c:pt idx="867">
                  <c:v>-1.4836990327970365</c:v>
                </c:pt>
                <c:pt idx="868">
                  <c:v>-1.4752434656499072</c:v>
                </c:pt>
                <c:pt idx="869">
                  <c:v>-1.4667296618520125</c:v>
                </c:pt>
                <c:pt idx="870">
                  <c:v>-1.4581579574939219</c:v>
                </c:pt>
                <c:pt idx="871">
                  <c:v>-1.4495286909518863</c:v>
                </c:pt>
                <c:pt idx="872">
                  <c:v>-1.4408422028744792</c:v>
                </c:pt>
                <c:pt idx="873">
                  <c:v>-1.4320988361691478</c:v>
                </c:pt>
                <c:pt idx="874">
                  <c:v>-1.4232989359886814</c:v>
                </c:pt>
                <c:pt idx="875">
                  <c:v>-1.4144428497175785</c:v>
                </c:pt>
                <c:pt idx="876">
                  <c:v>-1.4055309269583389</c:v>
                </c:pt>
                <c:pt idx="877">
                  <c:v>-1.3965635195176602</c:v>
                </c:pt>
                <c:pt idx="878">
                  <c:v>-1.3875409813925543</c:v>
                </c:pt>
                <c:pt idx="879">
                  <c:v>-1.3784636687563665</c:v>
                </c:pt>
                <c:pt idx="880">
                  <c:v>-1.3693319399447195</c:v>
                </c:pt>
                <c:pt idx="881">
                  <c:v>-1.3601461554413667</c:v>
                </c:pt>
                <c:pt idx="882">
                  <c:v>-1.3509066778639605</c:v>
                </c:pt>
                <c:pt idx="883">
                  <c:v>-1.3416138719497426</c:v>
                </c:pt>
                <c:pt idx="884">
                  <c:v>-1.3322681045411384</c:v>
                </c:pt>
                <c:pt idx="885">
                  <c:v>-1.3228697445712803</c:v>
                </c:pt>
                <c:pt idx="886">
                  <c:v>-1.3134191630494421</c:v>
                </c:pt>
                <c:pt idx="887">
                  <c:v>-1.3039167330463928</c:v>
                </c:pt>
                <c:pt idx="888">
                  <c:v>-1.2943628296796734</c:v>
                </c:pt>
                <c:pt idx="889">
                  <c:v>-1.2847578300987816</c:v>
                </c:pt>
                <c:pt idx="890">
                  <c:v>-1.2751021134702882</c:v>
                </c:pt>
                <c:pt idx="891">
                  <c:v>-1.2653960609628669</c:v>
                </c:pt>
                <c:pt idx="892">
                  <c:v>-1.2556400557322527</c:v>
                </c:pt>
                <c:pt idx="893">
                  <c:v>-1.2458344829061081</c:v>
                </c:pt>
                <c:pt idx="894">
                  <c:v>-1.2359797295688251</c:v>
                </c:pt>
                <c:pt idx="895">
                  <c:v>-1.2260761847462438</c:v>
                </c:pt>
                <c:pt idx="896">
                  <c:v>-1.2161242393902938</c:v>
                </c:pt>
                <c:pt idx="897">
                  <c:v>-1.2061242863635657</c:v>
                </c:pt>
                <c:pt idx="898">
                  <c:v>-1.1960767204237952</c:v>
                </c:pt>
                <c:pt idx="899">
                  <c:v>-1.185981938208285</c:v>
                </c:pt>
                <c:pt idx="900">
                  <c:v>-1.1758403382182454</c:v>
                </c:pt>
                <c:pt idx="901">
                  <c:v>-1.1656523208030614</c:v>
                </c:pt>
                <c:pt idx="902">
                  <c:v>-1.1554182881444952</c:v>
                </c:pt>
                <c:pt idx="903">
                  <c:v>-1.1451386442408005</c:v>
                </c:pt>
                <c:pt idx="904">
                  <c:v>-1.1348137948907797</c:v>
                </c:pt>
                <c:pt idx="905">
                  <c:v>-1.1244441476777629</c:v>
                </c:pt>
                <c:pt idx="906">
                  <c:v>-1.1140301119535221</c:v>
                </c:pt>
                <c:pt idx="907">
                  <c:v>-1.1035720988221047</c:v>
                </c:pt>
                <c:pt idx="908">
                  <c:v>-1.0930705211236098</c:v>
                </c:pt>
                <c:pt idx="909">
                  <c:v>-1.0825257934178898</c:v>
                </c:pt>
                <c:pt idx="910">
                  <c:v>-1.0719383319681826</c:v>
                </c:pt>
                <c:pt idx="911">
                  <c:v>-1.0613085547246872</c:v>
                </c:pt>
                <c:pt idx="912">
                  <c:v>-1.050636881308054</c:v>
                </c:pt>
                <c:pt idx="913">
                  <c:v>-1.0399237329928268</c:v>
                </c:pt>
                <c:pt idx="914">
                  <c:v>-1.0291695326908106</c:v>
                </c:pt>
                <c:pt idx="915">
                  <c:v>-1.0183747049343757</c:v>
                </c:pt>
                <c:pt idx="916">
                  <c:v>-1.0075396758597044</c:v>
                </c:pt>
                <c:pt idx="917">
                  <c:v>-0.99666487318996033</c:v>
                </c:pt>
                <c:pt idx="918">
                  <c:v>-0.98575072621840931</c:v>
                </c:pt>
                <c:pt idx="919">
                  <c:v>-0.97479766579146943</c:v>
                </c:pt>
                <c:pt idx="920">
                  <c:v>-0.96380612429170986</c:v>
                </c:pt>
                <c:pt idx="921">
                  <c:v>-0.95277653562077191</c:v>
                </c:pt>
                <c:pt idx="922">
                  <c:v>-0.94170933518224753</c:v>
                </c:pt>
                <c:pt idx="923">
                  <c:v>-0.93060495986448877</c:v>
                </c:pt>
                <c:pt idx="924">
                  <c:v>-0.91946384802336045</c:v>
                </c:pt>
                <c:pt idx="925">
                  <c:v>-0.90828643946494148</c:v>
                </c:pt>
                <c:pt idx="926">
                  <c:v>-0.89707317542815368</c:v>
                </c:pt>
                <c:pt idx="927">
                  <c:v>-0.88582449856735013</c:v>
                </c:pt>
                <c:pt idx="928">
                  <c:v>-0.87454085293483885</c:v>
                </c:pt>
                <c:pt idx="929">
                  <c:v>-0.86322268396335211</c:v>
                </c:pt>
                <c:pt idx="930">
                  <c:v>-0.85187043844846888</c:v>
                </c:pt>
                <c:pt idx="931">
                  <c:v>-0.84048456453096776</c:v>
                </c:pt>
                <c:pt idx="932">
                  <c:v>-0.82906551167914222</c:v>
                </c:pt>
                <c:pt idx="933">
                  <c:v>-0.81761373067105592</c:v>
                </c:pt>
                <c:pt idx="934">
                  <c:v>-0.80612967357674647</c:v>
                </c:pt>
                <c:pt idx="935">
                  <c:v>-0.79461379374038565</c:v>
                </c:pt>
                <c:pt idx="936">
                  <c:v>-0.78306654576237367</c:v>
                </c:pt>
                <c:pt idx="937">
                  <c:v>-0.77148838548139986</c:v>
                </c:pt>
                <c:pt idx="938">
                  <c:v>-0.75987976995644624</c:v>
                </c:pt>
                <c:pt idx="939">
                  <c:v>-0.74824115744874509</c:v>
                </c:pt>
                <c:pt idx="940">
                  <c:v>-0.73657300740368814</c:v>
                </c:pt>
                <c:pt idx="941">
                  <c:v>-0.72487578043268963</c:v>
                </c:pt>
                <c:pt idx="942">
                  <c:v>-0.71314993829500206</c:v>
                </c:pt>
                <c:pt idx="943">
                  <c:v>-0.70139594387949356</c:v>
                </c:pt>
                <c:pt idx="944">
                  <c:v>-0.68961426118636582</c:v>
                </c:pt>
                <c:pt idx="945">
                  <c:v>-0.67780535530884345</c:v>
                </c:pt>
                <c:pt idx="946">
                  <c:v>-0.66596969241481219</c:v>
                </c:pt>
                <c:pt idx="947">
                  <c:v>-0.65410773972841529</c:v>
                </c:pt>
                <c:pt idx="948">
                  <c:v>-0.64221996551161553</c:v>
                </c:pt>
                <c:pt idx="949">
                  <c:v>-0.6303068390457004</c:v>
                </c:pt>
                <c:pt idx="950">
                  <c:v>-0.6183688306127636</c:v>
                </c:pt>
                <c:pt idx="951">
                  <c:v>-0.60640641147713636</c:v>
                </c:pt>
                <c:pt idx="952">
                  <c:v>-0.5944200538667912</c:v>
                </c:pt>
                <c:pt idx="953">
                  <c:v>-0.58241023095468947</c:v>
                </c:pt>
                <c:pt idx="954">
                  <c:v>-0.57037741684010979</c:v>
                </c:pt>
                <c:pt idx="955">
                  <c:v>-0.55832208652993043</c:v>
                </c:pt>
                <c:pt idx="956">
                  <c:v>-0.54624471591987644</c:v>
                </c:pt>
                <c:pt idx="957">
                  <c:v>-0.53414578177573979</c:v>
                </c:pt>
                <c:pt idx="958">
                  <c:v>-0.52202576171454873</c:v>
                </c:pt>
                <c:pt idx="959">
                  <c:v>-0.50988513418572001</c:v>
                </c:pt>
                <c:pt idx="960">
                  <c:v>-0.49772437845216966</c:v>
                </c:pt>
                <c:pt idx="961">
                  <c:v>-0.48554397457139248</c:v>
                </c:pt>
                <c:pt idx="962">
                  <c:v>-0.47334440337651779</c:v>
                </c:pt>
                <c:pt idx="963">
                  <c:v>-0.46112614645731786</c:v>
                </c:pt>
                <c:pt idx="964">
                  <c:v>-0.44888968614120345</c:v>
                </c:pt>
                <c:pt idx="965">
                  <c:v>-0.43663550547418034</c:v>
                </c:pt>
                <c:pt idx="966">
                  <c:v>-0.42436408820178723</c:v>
                </c:pt>
                <c:pt idx="967">
                  <c:v>-0.41207591874998922</c:v>
                </c:pt>
                <c:pt idx="968">
                  <c:v>-0.39977148220606135</c:v>
                </c:pt>
                <c:pt idx="969">
                  <c:v>-0.38745126429943794</c:v>
                </c:pt>
                <c:pt idx="970">
                  <c:v>-0.37511575138253583</c:v>
                </c:pt>
                <c:pt idx="971">
                  <c:v>-0.36276543041156234</c:v>
                </c:pt>
                <c:pt idx="972">
                  <c:v>-0.35040078892728171</c:v>
                </c:pt>
                <c:pt idx="973">
                  <c:v>-0.3380223150357759</c:v>
                </c:pt>
                <c:pt idx="974">
                  <c:v>-0.32563049738917449</c:v>
                </c:pt>
                <c:pt idx="975">
                  <c:v>-0.31322582516636271</c:v>
                </c:pt>
                <c:pt idx="976">
                  <c:v>-0.30080878805367783</c:v>
                </c:pt>
                <c:pt idx="977">
                  <c:v>-0.28837987622556782</c:v>
                </c:pt>
                <c:pt idx="978">
                  <c:v>-0.27593958032524807</c:v>
                </c:pt>
                <c:pt idx="979">
                  <c:v>-0.26348839144532943</c:v>
                </c:pt>
                <c:pt idx="980">
                  <c:v>-0.25102680110843889</c:v>
                </c:pt>
                <c:pt idx="981">
                  <c:v>-0.23855530124780555</c:v>
                </c:pt>
                <c:pt idx="982">
                  <c:v>-0.22607438418784831</c:v>
                </c:pt>
                <c:pt idx="983">
                  <c:v>-0.21358454262473903</c:v>
                </c:pt>
                <c:pt idx="984">
                  <c:v>-0.20108626960695108</c:v>
                </c:pt>
                <c:pt idx="985">
                  <c:v>-0.18858005851580295</c:v>
                </c:pt>
                <c:pt idx="986">
                  <c:v>-0.17606640304597085</c:v>
                </c:pt>
                <c:pt idx="987">
                  <c:v>-0.16354579718600676</c:v>
                </c:pt>
                <c:pt idx="988">
                  <c:v>-0.15101873519883596</c:v>
                </c:pt>
                <c:pt idx="989">
                  <c:v>-0.13848571160224382</c:v>
                </c:pt>
                <c:pt idx="990">
                  <c:v>-0.12594722114936124</c:v>
                </c:pt>
                <c:pt idx="991">
                  <c:v>-0.11340375880912316</c:v>
                </c:pt>
                <c:pt idx="992">
                  <c:v>-0.10085581974673639</c:v>
                </c:pt>
                <c:pt idx="993">
                  <c:v>-8.8303899304128824E-2</c:v>
                </c:pt>
                <c:pt idx="994">
                  <c:v>-7.5748492980402496E-2</c:v>
                </c:pt>
                <c:pt idx="995">
                  <c:v>-6.31900964122626E-2</c:v>
                </c:pt>
                <c:pt idx="996">
                  <c:v>-5.0629205354458896E-2</c:v>
                </c:pt>
                <c:pt idx="997">
                  <c:v>-3.8066315660213498E-2</c:v>
                </c:pt>
                <c:pt idx="998">
                  <c:v>-2.550192326164483E-2</c:v>
                </c:pt>
                <c:pt idx="999">
                  <c:v>-1.2936524150197356E-2</c:v>
                </c:pt>
                <c:pt idx="1000">
                  <c:v>-3.7061435705115694E-4</c:v>
                </c:pt>
              </c:numCache>
            </c:numRef>
          </c:yVal>
          <c:smooth val="1"/>
          <c:extLst>
            <c:ext xmlns:c16="http://schemas.microsoft.com/office/drawing/2014/chart" uri="{C3380CC4-5D6E-409C-BE32-E72D297353CC}">
              <c16:uniqueId val="{00000000-8F14-44D2-A80C-DFCB92E6610C}"/>
            </c:ext>
          </c:extLst>
        </c:ser>
        <c:ser>
          <c:idx val="1"/>
          <c:order val="1"/>
          <c:tx>
            <c:strRef>
              <c:f>Sheet1!$H$1</c:f>
              <c:strCache>
                <c:ptCount val="1"/>
                <c:pt idx="0">
                  <c:v>電流</c:v>
                </c:pt>
              </c:strCache>
            </c:strRef>
          </c:tx>
          <c:spPr>
            <a:ln w="15875" cap="rnd">
              <a:solidFill>
                <a:srgbClr val="00B050"/>
              </a:solidFill>
              <a:round/>
            </a:ln>
            <a:effectLst/>
          </c:spPr>
          <c:marker>
            <c:symbol val="none"/>
          </c:marker>
          <c:xVal>
            <c:numRef>
              <c:f>Sheet1!$F$2:$F$1002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Sheet1!$H$2:$H$1002</c:f>
              <c:numCache>
                <c:formatCode>General</c:formatCode>
                <c:ptCount val="1001"/>
                <c:pt idx="0">
                  <c:v>-0.38122106659312799</c:v>
                </c:pt>
                <c:pt idx="1">
                  <c:v>-0.3734705238858344</c:v>
                </c:pt>
                <c:pt idx="2">
                  <c:v>-0.36570523807140104</c:v>
                </c:pt>
                <c:pt idx="3">
                  <c:v>-0.35792551569193348</c:v>
                </c:pt>
                <c:pt idx="4">
                  <c:v>-0.35013166385943456</c:v>
                </c:pt>
                <c:pt idx="5">
                  <c:v>-0.34232399024368049</c:v>
                </c:pt>
                <c:pt idx="6">
                  <c:v>-0.33450280306007624</c:v>
                </c:pt>
                <c:pt idx="7">
                  <c:v>-0.32666841105748717</c:v>
                </c:pt>
                <c:pt idx="8">
                  <c:v>-0.31882112350605202</c:v>
                </c:pt>
                <c:pt idx="9">
                  <c:v>-0.31096125018497334</c:v>
                </c:pt>
                <c:pt idx="10">
                  <c:v>-0.30308910137028938</c:v>
                </c:pt>
                <c:pt idx="11">
                  <c:v>-0.29520498782262489</c:v>
                </c:pt>
                <c:pt idx="12">
                  <c:v>-0.28730922077492405</c:v>
                </c:pt>
                <c:pt idx="13">
                  <c:v>-0.27940211192016445</c:v>
                </c:pt>
                <c:pt idx="14">
                  <c:v>-0.27148397339905184</c:v>
                </c:pt>
                <c:pt idx="15">
                  <c:v>-0.26355511778769919</c:v>
                </c:pt>
                <c:pt idx="16">
                  <c:v>-0.25561585808528647</c:v>
                </c:pt>
                <c:pt idx="17">
                  <c:v>-0.2476665077017052</c:v>
                </c:pt>
                <c:pt idx="18">
                  <c:v>-0.23970738044518644</c:v>
                </c:pt>
                <c:pt idx="19">
                  <c:v>-0.23173879050991239</c:v>
                </c:pt>
                <c:pt idx="20">
                  <c:v>-0.22376105246361389</c:v>
                </c:pt>
                <c:pt idx="21">
                  <c:v>-0.21577448123515183</c:v>
                </c:pt>
                <c:pt idx="22">
                  <c:v>-0.20777939210208593</c:v>
                </c:pt>
                <c:pt idx="23">
                  <c:v>-0.19977610067822782</c:v>
                </c:pt>
                <c:pt idx="24">
                  <c:v>-0.19176492290118291</c:v>
                </c:pt>
                <c:pt idx="25">
                  <c:v>-0.18374617501987767</c:v>
                </c:pt>
                <c:pt idx="26">
                  <c:v>-0.17572017358207587</c:v>
                </c:pt>
                <c:pt idx="27">
                  <c:v>-0.16768723542188219</c:v>
                </c:pt>
                <c:pt idx="28">
                  <c:v>-0.15964767764723528</c:v>
                </c:pt>
                <c:pt idx="29">
                  <c:v>-0.15160181762738931</c:v>
                </c:pt>
                <c:pt idx="30">
                  <c:v>-0.14354997298038566</c:v>
                </c:pt>
                <c:pt idx="31">
                  <c:v>-0.13549246156051448</c:v>
                </c:pt>
                <c:pt idx="32">
                  <c:v>-0.12742960144576743</c:v>
                </c:pt>
                <c:pt idx="33">
                  <c:v>-0.1193617109252809</c:v>
                </c:pt>
                <c:pt idx="34">
                  <c:v>-0.1112891084867714</c:v>
                </c:pt>
                <c:pt idx="35">
                  <c:v>-0.10321211280396292</c:v>
                </c:pt>
                <c:pt idx="36">
                  <c:v>-9.5131042724007034E-2</c:v>
                </c:pt>
                <c:pt idx="37">
                  <c:v>-8.7046217254895877E-2</c:v>
                </c:pt>
                <c:pt idx="38">
                  <c:v>-7.8957955552869399E-2</c:v>
                </c:pt>
                <c:pt idx="39">
                  <c:v>-7.0866576909815973E-2</c:v>
                </c:pt>
                <c:pt idx="40">
                  <c:v>-6.2772400740668241E-2</c:v>
                </c:pt>
                <c:pt idx="41">
                  <c:v>-5.4675746570794048E-2</c:v>
                </c:pt>
                <c:pt idx="42">
                  <c:v>-4.6576934023382449E-2</c:v>
                </c:pt>
                <c:pt idx="43">
                  <c:v>-3.847628280682662E-2</c:v>
                </c:pt>
                <c:pt idx="44">
                  <c:v>-3.0374112702102992E-2</c:v>
                </c:pt>
                <c:pt idx="45">
                  <c:v>-2.2270743550147444E-2</c:v>
                </c:pt>
                <c:pt idx="46">
                  <c:v>-1.4166495239229637E-2</c:v>
                </c:pt>
                <c:pt idx="47">
                  <c:v>-6.061687692324587E-3</c:v>
                </c:pt>
                <c:pt idx="48">
                  <c:v>2.0433591455160344E-3</c:v>
                </c:pt>
                <c:pt idx="49">
                  <c:v>1.0148325319794597E-2</c:v>
                </c:pt>
                <c:pt idx="50">
                  <c:v>1.8252890879197459E-2</c:v>
                </c:pt>
                <c:pt idx="51">
                  <c:v>2.6356735888225843E-2</c:v>
                </c:pt>
                <c:pt idx="52">
                  <c:v>3.4459540439825326E-2</c:v>
                </c:pt>
                <c:pt idx="53">
                  <c:v>4.2560984668014543E-2</c:v>
                </c:pt>
                <c:pt idx="54">
                  <c:v>5.0660748760512256E-2</c:v>
                </c:pt>
                <c:pt idx="55">
                  <c:v>5.875851297136199E-2</c:v>
                </c:pt>
                <c:pt idx="56">
                  <c:v>6.6853957633554811E-2</c:v>
                </c:pt>
                <c:pt idx="57">
                  <c:v>7.494676317164789E-2</c:v>
                </c:pt>
                <c:pt idx="58">
                  <c:v>8.3036610114380585E-2</c:v>
                </c:pt>
                <c:pt idx="59">
                  <c:v>9.112317910728554E-2</c:v>
                </c:pt>
                <c:pt idx="60">
                  <c:v>9.9206150925295652E-2</c:v>
                </c:pt>
                <c:pt idx="61">
                  <c:v>0.1072852064853458</c:v>
                </c:pt>
                <c:pt idx="62">
                  <c:v>0.11536002685896869</c:v>
                </c:pt>
                <c:pt idx="63">
                  <c:v>0.12343029328488536</c:v>
                </c:pt>
                <c:pt idx="64">
                  <c:v>0.13149568718158799</c:v>
                </c:pt>
                <c:pt idx="65">
                  <c:v>0.13955589015991687</c:v>
                </c:pt>
                <c:pt idx="66">
                  <c:v>0.14761058403562846</c:v>
                </c:pt>
                <c:pt idx="67">
                  <c:v>0.15565945084195651</c:v>
                </c:pt>
                <c:pt idx="68">
                  <c:v>0.16370217284216393</c:v>
                </c:pt>
                <c:pt idx="69">
                  <c:v>0.17173843254208557</c:v>
                </c:pt>
                <c:pt idx="70">
                  <c:v>0.17976791270266207</c:v>
                </c:pt>
                <c:pt idx="71">
                  <c:v>0.18779029635246242</c:v>
                </c:pt>
                <c:pt idx="72">
                  <c:v>0.19580526680019791</c:v>
                </c:pt>
                <c:pt idx="73">
                  <c:v>0.20381250764722234</c:v>
                </c:pt>
                <c:pt idx="74">
                  <c:v>0.21181170280002343</c:v>
                </c:pt>
                <c:pt idx="75">
                  <c:v>0.21980253648270001</c:v>
                </c:pt>
                <c:pt idx="76">
                  <c:v>0.22778469324942829</c:v>
                </c:pt>
                <c:pt idx="77">
                  <c:v>0.23575785799691396</c:v>
                </c:pt>
                <c:pt idx="78">
                  <c:v>0.24372171597683112</c:v>
                </c:pt>
                <c:pt idx="79">
                  <c:v>0.25167595280824773</c:v>
                </c:pt>
                <c:pt idx="80">
                  <c:v>0.25962025449003556</c:v>
                </c:pt>
                <c:pt idx="81">
                  <c:v>0.26755430741326591</c:v>
                </c:pt>
                <c:pt idx="82">
                  <c:v>0.27547779837359015</c:v>
                </c:pt>
                <c:pt idx="83">
                  <c:v>0.28339041458360276</c:v>
                </c:pt>
                <c:pt idx="84">
                  <c:v>0.29129184368518929</c:v>
                </c:pt>
                <c:pt idx="85">
                  <c:v>0.29918177376185784</c:v>
                </c:pt>
                <c:pt idx="86">
                  <c:v>0.30705989335105083</c:v>
                </c:pt>
                <c:pt idx="87">
                  <c:v>0.31492589145644145</c:v>
                </c:pt>
                <c:pt idx="88">
                  <c:v>0.32277945756020981</c:v>
                </c:pt>
                <c:pt idx="89">
                  <c:v>0.33062028163530138</c:v>
                </c:pt>
                <c:pt idx="90">
                  <c:v>0.33844805415766538</c:v>
                </c:pt>
                <c:pt idx="91">
                  <c:v>0.34626246611847361</c:v>
                </c:pt>
                <c:pt idx="92">
                  <c:v>0.35406320903631849</c:v>
                </c:pt>
                <c:pt idx="93">
                  <c:v>0.36184997496939192</c:v>
                </c:pt>
                <c:pt idx="94">
                  <c:v>0.36962245652763981</c:v>
                </c:pt>
                <c:pt idx="95">
                  <c:v>0.37738034688489763</c:v>
                </c:pt>
                <c:pt idx="96">
                  <c:v>0.38512333979100294</c:v>
                </c:pt>
                <c:pt idx="97">
                  <c:v>0.39285112958388413</c:v>
                </c:pt>
                <c:pt idx="98">
                  <c:v>0.40056341120162708</c:v>
                </c:pt>
                <c:pt idx="99">
                  <c:v>0.40825988019451764</c:v>
                </c:pt>
                <c:pt idx="100">
                  <c:v>0.4159402327370606</c:v>
                </c:pt>
                <c:pt idx="101">
                  <c:v>0.42360416563997266</c:v>
                </c:pt>
                <c:pt idx="102">
                  <c:v>0.43125137636215172</c:v>
                </c:pt>
                <c:pt idx="103">
                  <c:v>0.43888156302261982</c:v>
                </c:pt>
                <c:pt idx="104">
                  <c:v>0.44649442441244025</c:v>
                </c:pt>
                <c:pt idx="105">
                  <c:v>0.45408966000660789</c:v>
                </c:pt>
                <c:pt idx="106">
                  <c:v>0.46166696997591267</c:v>
                </c:pt>
                <c:pt idx="107">
                  <c:v>0.46922605519877586</c:v>
                </c:pt>
                <c:pt idx="108">
                  <c:v>0.47676661727305836</c:v>
                </c:pt>
                <c:pt idx="109">
                  <c:v>0.48428835852783936</c:v>
                </c:pt>
                <c:pt idx="110">
                  <c:v>0.49179098203516886</c:v>
                </c:pt>
                <c:pt idx="111">
                  <c:v>0.49927419162178782</c:v>
                </c:pt>
                <c:pt idx="112">
                  <c:v>0.5067376918808203</c:v>
                </c:pt>
                <c:pt idx="113">
                  <c:v>0.51418118818343483</c:v>
                </c:pt>
                <c:pt idx="114">
                  <c:v>0.52160438669047604</c:v>
                </c:pt>
                <c:pt idx="115">
                  <c:v>0.52900699436406262</c:v>
                </c:pt>
                <c:pt idx="116">
                  <c:v>0.53638871897915663</c:v>
                </c:pt>
                <c:pt idx="117">
                  <c:v>0.5437492691350988</c:v>
                </c:pt>
                <c:pt idx="118">
                  <c:v>0.551088354267112</c:v>
                </c:pt>
                <c:pt idx="119">
                  <c:v>0.55840568465777152</c:v>
                </c:pt>
                <c:pt idx="120">
                  <c:v>0.56570097144844156</c:v>
                </c:pt>
                <c:pt idx="121">
                  <c:v>0.57297392665067937</c:v>
                </c:pt>
                <c:pt idx="122">
                  <c:v>0.58022426315760234</c:v>
                </c:pt>
                <c:pt idx="123">
                  <c:v>0.58745169475522263</c:v>
                </c:pt>
                <c:pt idx="124">
                  <c:v>0.59465593613374601</c:v>
                </c:pt>
                <c:pt idx="125">
                  <c:v>0.60183670289883417</c:v>
                </c:pt>
                <c:pt idx="126">
                  <c:v>0.60899371158283178</c:v>
                </c:pt>
                <c:pt idx="127">
                  <c:v>0.61612667965595636</c:v>
                </c:pt>
                <c:pt idx="128">
                  <c:v>0.62323532553745176</c:v>
                </c:pt>
                <c:pt idx="129">
                  <c:v>0.63031936860670379</c:v>
                </c:pt>
                <c:pt idx="130">
                  <c:v>0.6373785292143177</c:v>
                </c:pt>
                <c:pt idx="131">
                  <c:v>0.64441252869315768</c:v>
                </c:pt>
                <c:pt idx="132">
                  <c:v>0.65142108936934773</c:v>
                </c:pt>
                <c:pt idx="133">
                  <c:v>0.65840393457323332</c:v>
                </c:pt>
                <c:pt idx="134">
                  <c:v>0.66536078865030179</c:v>
                </c:pt>
                <c:pt idx="135">
                  <c:v>0.67229137697206653</c:v>
                </c:pt>
                <c:pt idx="136">
                  <c:v>0.67919542594690607</c:v>
                </c:pt>
                <c:pt idx="137">
                  <c:v>0.686072663030865</c:v>
                </c:pt>
                <c:pt idx="138">
                  <c:v>0.69292281673841327</c:v>
                </c:pt>
                <c:pt idx="139">
                  <c:v>0.69974561665316326</c:v>
                </c:pt>
                <c:pt idx="140">
                  <c:v>0.70654079343854403</c:v>
                </c:pt>
                <c:pt idx="141">
                  <c:v>0.71330807884843439</c:v>
                </c:pt>
                <c:pt idx="142">
                  <c:v>0.72004720573775227</c:v>
                </c:pt>
                <c:pt idx="143">
                  <c:v>0.72675790807300023</c:v>
                </c:pt>
                <c:pt idx="144">
                  <c:v>0.73343992094276689</c:v>
                </c:pt>
                <c:pt idx="145">
                  <c:v>0.74009298056818507</c:v>
                </c:pt>
                <c:pt idx="146">
                  <c:v>0.74671682431334507</c:v>
                </c:pt>
                <c:pt idx="147">
                  <c:v>0.75331119069566155</c:v>
                </c:pt>
                <c:pt idx="148">
                  <c:v>0.75987581939619708</c:v>
                </c:pt>
                <c:pt idx="149">
                  <c:v>0.76641045126993679</c:v>
                </c:pt>
                <c:pt idx="150">
                  <c:v>0.77291482835602066</c:v>
                </c:pt>
                <c:pt idx="151">
                  <c:v>0.7793886938879242</c:v>
                </c:pt>
                <c:pt idx="152">
                  <c:v>0.78583179230359612</c:v>
                </c:pt>
                <c:pt idx="153">
                  <c:v>0.79224386925554668</c:v>
                </c:pt>
                <c:pt idx="154">
                  <c:v>0.79862467162088824</c:v>
                </c:pt>
                <c:pt idx="155">
                  <c:v>0.80497394751132734</c:v>
                </c:pt>
                <c:pt idx="156">
                  <c:v>0.81129144628310823</c:v>
                </c:pt>
                <c:pt idx="157">
                  <c:v>0.81757691854690784</c:v>
                </c:pt>
                <c:pt idx="158">
                  <c:v>0.82383011617767976</c:v>
                </c:pt>
                <c:pt idx="159">
                  <c:v>0.83005079232444978</c:v>
                </c:pt>
                <c:pt idx="160">
                  <c:v>0.83623870142006074</c:v>
                </c:pt>
                <c:pt idx="161">
                  <c:v>0.84239359919086576</c:v>
                </c:pt>
                <c:pt idx="162">
                  <c:v>0.84851524266637224</c:v>
                </c:pt>
                <c:pt idx="163">
                  <c:v>0.85460339018883225</c:v>
                </c:pt>
                <c:pt idx="164">
                  <c:v>0.86065780142278314</c:v>
                </c:pt>
                <c:pt idx="165">
                  <c:v>0.86667823736453464</c:v>
                </c:pt>
                <c:pt idx="166">
                  <c:v>0.87266446035160283</c:v>
                </c:pt>
                <c:pt idx="167">
                  <c:v>0.87861623407209444</c:v>
                </c:pt>
                <c:pt idx="168">
                  <c:v>0.88453332357403258</c:v>
                </c:pt>
                <c:pt idx="169">
                  <c:v>0.89041549527463448</c:v>
                </c:pt>
                <c:pt idx="170">
                  <c:v>0.89626251696953041</c:v>
                </c:pt>
                <c:pt idx="171">
                  <c:v>0.90207415784193057</c:v>
                </c:pt>
                <c:pt idx="172">
                  <c:v>0.90785018847173726</c:v>
                </c:pt>
                <c:pt idx="173">
                  <c:v>0.91359038084460198</c:v>
                </c:pt>
                <c:pt idx="174">
                  <c:v>0.91929450836092452</c:v>
                </c:pt>
                <c:pt idx="175">
                  <c:v>0.92496234584480042</c:v>
                </c:pt>
                <c:pt idx="176">
                  <c:v>0.93059366955290879</c:v>
                </c:pt>
                <c:pt idx="177">
                  <c:v>0.93618825718334497</c:v>
                </c:pt>
                <c:pt idx="178">
                  <c:v>0.9417458878843965</c:v>
                </c:pt>
                <c:pt idx="179">
                  <c:v>0.94726634226326056</c:v>
                </c:pt>
                <c:pt idx="180">
                  <c:v>0.95274940239470618</c:v>
                </c:pt>
                <c:pt idx="181">
                  <c:v>0.95819485182967501</c:v>
                </c:pt>
                <c:pt idx="182">
                  <c:v>0.96360247560382828</c:v>
                </c:pt>
                <c:pt idx="183">
                  <c:v>0.96897206024603022</c:v>
                </c:pt>
                <c:pt idx="184">
                  <c:v>0.97430339378677755</c:v>
                </c:pt>
                <c:pt idx="185">
                  <c:v>0.97959626576656489</c:v>
                </c:pt>
                <c:pt idx="186">
                  <c:v>0.98485046724419445</c:v>
                </c:pt>
                <c:pt idx="187">
                  <c:v>0.99006579080502344</c:v>
                </c:pt>
                <c:pt idx="188">
                  <c:v>0.99524203056915173</c:v>
                </c:pt>
                <c:pt idx="189">
                  <c:v>1.0003789821995501</c:v>
                </c:pt>
                <c:pt idx="190">
                  <c:v>1.0054764429101259</c:v>
                </c:pt>
                <c:pt idx="191">
                  <c:v>1.0105342114737286</c:v>
                </c:pt>
                <c:pt idx="192">
                  <c:v>1.015552088230093</c:v>
                </c:pt>
                <c:pt idx="193">
                  <c:v>1.0205298750937211</c:v>
                </c:pt>
                <c:pt idx="194">
                  <c:v>1.0254673755617025</c:v>
                </c:pt>
                <c:pt idx="195">
                  <c:v>1.03036439472147</c:v>
                </c:pt>
                <c:pt idx="196">
                  <c:v>1.0352207392584956</c:v>
                </c:pt>
                <c:pt idx="197">
                  <c:v>1.0400362174639206</c:v>
                </c:pt>
                <c:pt idx="198">
                  <c:v>1.0448106392421244</c:v>
                </c:pt>
                <c:pt idx="199">
                  <c:v>1.0495438161182278</c:v>
                </c:pt>
                <c:pt idx="200">
                  <c:v>1.0542355612455341</c:v>
                </c:pt>
                <c:pt idx="201">
                  <c:v>1.0588856894129042</c:v>
                </c:pt>
                <c:pt idx="202">
                  <c:v>1.0634940170520686</c:v>
                </c:pt>
                <c:pt idx="203">
                  <c:v>1.0680603622448732</c:v>
                </c:pt>
                <c:pt idx="204">
                  <c:v>1.0725845447304632</c:v>
                </c:pt>
                <c:pt idx="205">
                  <c:v>1.0770663859123941</c:v>
                </c:pt>
                <c:pt idx="206">
                  <c:v>1.0815057088656874</c:v>
                </c:pt>
                <c:pt idx="207">
                  <c:v>1.0859023383438113</c:v>
                </c:pt>
                <c:pt idx="208">
                  <c:v>1.0902561007856006</c:v>
                </c:pt>
                <c:pt idx="209">
                  <c:v>1.0945668243221065</c:v>
                </c:pt>
                <c:pt idx="210">
                  <c:v>1.0988343387833832</c:v>
                </c:pt>
                <c:pt idx="211">
                  <c:v>1.103058475705204</c:v>
                </c:pt>
                <c:pt idx="212">
                  <c:v>1.1072390683357123</c:v>
                </c:pt>
                <c:pt idx="213">
                  <c:v>1.1113759516420045</c:v>
                </c:pt>
                <c:pt idx="214">
                  <c:v>1.1154689623166445</c:v>
                </c:pt>
                <c:pt idx="215">
                  <c:v>1.1195179387841094</c:v>
                </c:pt>
                <c:pt idx="216">
                  <c:v>1.1235227212071706</c:v>
                </c:pt>
                <c:pt idx="217">
                  <c:v>1.1274831514931998</c:v>
                </c:pt>
                <c:pt idx="218">
                  <c:v>1.1313990733004131</c:v>
                </c:pt>
                <c:pt idx="219">
                  <c:v>1.135270332044042</c:v>
                </c:pt>
                <c:pt idx="220">
                  <c:v>1.1390967749024337</c:v>
                </c:pt>
                <c:pt idx="221">
                  <c:v>1.142878250823087</c:v>
                </c:pt>
                <c:pt idx="222">
                  <c:v>1.1466146105286121</c:v>
                </c:pt>
                <c:pt idx="223">
                  <c:v>1.1503057065226268</c:v>
                </c:pt>
                <c:pt idx="224">
                  <c:v>1.1539513930955758</c:v>
                </c:pt>
                <c:pt idx="225">
                  <c:v>1.1575515263304854</c:v>
                </c:pt>
                <c:pt idx="226">
                  <c:v>1.161105964108643</c:v>
                </c:pt>
                <c:pt idx="227">
                  <c:v>1.1646145661152079</c:v>
                </c:pt>
                <c:pt idx="228">
                  <c:v>1.1680771938447509</c:v>
                </c:pt>
                <c:pt idx="229">
                  <c:v>1.1714937106067211</c:v>
                </c:pt>
                <c:pt idx="230">
                  <c:v>1.1748639815308426</c:v>
                </c:pt>
                <c:pt idx="231">
                  <c:v>1.1781878735724378</c:v>
                </c:pt>
                <c:pt idx="232">
                  <c:v>1.1814652555176806</c:v>
                </c:pt>
                <c:pt idx="233">
                  <c:v>1.1846959979887752</c:v>
                </c:pt>
                <c:pt idx="234">
                  <c:v>1.1878799734490637</c:v>
                </c:pt>
                <c:pt idx="235">
                  <c:v>1.1910170562080611</c:v>
                </c:pt>
                <c:pt idx="236">
                  <c:v>1.1941071224264164</c:v>
                </c:pt>
                <c:pt idx="237">
                  <c:v>1.1971500501208021</c:v>
                </c:pt>
                <c:pt idx="238">
                  <c:v>1.2001457191687288</c:v>
                </c:pt>
                <c:pt idx="239">
                  <c:v>1.2030940113132873</c:v>
                </c:pt>
                <c:pt idx="240">
                  <c:v>1.2059948101678175</c:v>
                </c:pt>
                <c:pt idx="241">
                  <c:v>1.2088480012205027</c:v>
                </c:pt>
                <c:pt idx="242">
                  <c:v>1.2116534718388892</c:v>
                </c:pt>
                <c:pt idx="243">
                  <c:v>1.2144111112743334</c:v>
                </c:pt>
                <c:pt idx="244">
                  <c:v>1.217120810666374</c:v>
                </c:pt>
                <c:pt idx="245">
                  <c:v>1.2197824630470282</c:v>
                </c:pt>
                <c:pt idx="246">
                  <c:v>1.2223959633450152</c:v>
                </c:pt>
                <c:pt idx="247">
                  <c:v>1.2249612083899046</c:v>
                </c:pt>
                <c:pt idx="248">
                  <c:v>1.2274780969161874</c:v>
                </c:pt>
                <c:pt idx="249">
                  <c:v>1.2299465295672751</c:v>
                </c:pt>
                <c:pt idx="250">
                  <c:v>1.2323664088994217</c:v>
                </c:pt>
                <c:pt idx="251">
                  <c:v>1.2347376393855689</c:v>
                </c:pt>
                <c:pt idx="252">
                  <c:v>1.2370601274191191</c:v>
                </c:pt>
                <c:pt idx="253">
                  <c:v>1.2393337813176297</c:v>
                </c:pt>
                <c:pt idx="254">
                  <c:v>1.241558511326432</c:v>
                </c:pt>
                <c:pt idx="255">
                  <c:v>1.2437342296221756</c:v>
                </c:pt>
                <c:pt idx="256">
                  <c:v>1.245860850316294</c:v>
                </c:pt>
                <c:pt idx="257">
                  <c:v>1.2479382894583948</c:v>
                </c:pt>
                <c:pt idx="258">
                  <c:v>1.2499664650395761</c:v>
                </c:pt>
                <c:pt idx="259">
                  <c:v>1.2519452969956613</c:v>
                </c:pt>
                <c:pt idx="260">
                  <c:v>1.2538747072103607</c:v>
                </c:pt>
                <c:pt idx="261">
                  <c:v>1.2557546195183558</c:v>
                </c:pt>
                <c:pt idx="262">
                  <c:v>1.2575849597083051</c:v>
                </c:pt>
                <c:pt idx="263">
                  <c:v>1.2593656555257737</c:v>
                </c:pt>
                <c:pt idx="264">
                  <c:v>1.2610966366760872</c:v>
                </c:pt>
                <c:pt idx="265">
                  <c:v>1.2627778348271033</c:v>
                </c:pt>
                <c:pt idx="266">
                  <c:v>1.2644091836119133</c:v>
                </c:pt>
                <c:pt idx="267">
                  <c:v>1.2659906186314589</c:v>
                </c:pt>
                <c:pt idx="268">
                  <c:v>1.2675220774570761</c:v>
                </c:pt>
                <c:pt idx="269">
                  <c:v>1.2690034996329584</c:v>
                </c:pt>
                <c:pt idx="270">
                  <c:v>1.270434826678545</c:v>
                </c:pt>
                <c:pt idx="271">
                  <c:v>1.271816002090828</c:v>
                </c:pt>
                <c:pt idx="272">
                  <c:v>1.2731469713465831</c:v>
                </c:pt>
                <c:pt idx="273">
                  <c:v>1.2744276819045219</c:v>
                </c:pt>
                <c:pt idx="274">
                  <c:v>1.2756580832073674</c:v>
                </c:pt>
                <c:pt idx="275">
                  <c:v>1.2768381266838478</c:v>
                </c:pt>
                <c:pt idx="276">
                  <c:v>1.277967765750615</c:v>
                </c:pt>
                <c:pt idx="277">
                  <c:v>1.2790469558140833</c:v>
                </c:pt>
                <c:pt idx="278">
                  <c:v>1.2800756542721901</c:v>
                </c:pt>
                <c:pt idx="279">
                  <c:v>1.2810538205160769</c:v>
                </c:pt>
                <c:pt idx="280">
                  <c:v>1.2819814159316931</c:v>
                </c:pt>
                <c:pt idx="281">
                  <c:v>1.28285840390132</c:v>
                </c:pt>
                <c:pt idx="282">
                  <c:v>1.2836847498050161</c:v>
                </c:pt>
                <c:pt idx="283">
                  <c:v>1.2844604210219848</c:v>
                </c:pt>
                <c:pt idx="284">
                  <c:v>1.2851853869318604</c:v>
                </c:pt>
                <c:pt idx="285">
                  <c:v>1.2858596189159184</c:v>
                </c:pt>
                <c:pt idx="286">
                  <c:v>1.2864830903582045</c:v>
                </c:pt>
                <c:pt idx="287">
                  <c:v>1.2870557766465855</c:v>
                </c:pt>
                <c:pt idx="288">
                  <c:v>1.287577655173721</c:v>
                </c:pt>
                <c:pt idx="289">
                  <c:v>1.2880487053379555</c:v>
                </c:pt>
                <c:pt idx="290">
                  <c:v>1.2884689085441323</c:v>
                </c:pt>
                <c:pt idx="291">
                  <c:v>1.2888382482043261</c:v>
                </c:pt>
                <c:pt idx="292">
                  <c:v>1.2891567097385002</c:v>
                </c:pt>
                <c:pt idx="293">
                  <c:v>1.2894242805750797</c:v>
                </c:pt>
                <c:pt idx="294">
                  <c:v>1.2896409501514494</c:v>
                </c:pt>
                <c:pt idx="295">
                  <c:v>1.28980670991437</c:v>
                </c:pt>
                <c:pt idx="296">
                  <c:v>1.2899215533203157</c:v>
                </c:pt>
                <c:pt idx="297">
                  <c:v>1.289985475835733</c:v>
                </c:pt>
                <c:pt idx="298">
                  <c:v>1.2899984749372191</c:v>
                </c:pt>
                <c:pt idx="299">
                  <c:v>1.2899605501116225</c:v>
                </c:pt>
                <c:pt idx="300">
                  <c:v>1.2898717028560616</c:v>
                </c:pt>
                <c:pt idx="301">
                  <c:v>1.2897319366778668</c:v>
                </c:pt>
                <c:pt idx="302">
                  <c:v>1.2895412570944427</c:v>
                </c:pt>
                <c:pt idx="303">
                  <c:v>1.2892996716330485</c:v>
                </c:pt>
                <c:pt idx="304">
                  <c:v>1.289007189830502</c:v>
                </c:pt>
                <c:pt idx="305">
                  <c:v>1.2886638232328027</c:v>
                </c:pt>
                <c:pt idx="306">
                  <c:v>1.2882695853946766</c:v>
                </c:pt>
                <c:pt idx="307">
                  <c:v>1.2878244918790402</c:v>
                </c:pt>
                <c:pt idx="308">
                  <c:v>1.2873285602563875</c:v>
                </c:pt>
                <c:pt idx="309">
                  <c:v>1.2867818101040942</c:v>
                </c:pt>
                <c:pt idx="310">
                  <c:v>1.2861842630056477</c:v>
                </c:pt>
                <c:pt idx="311">
                  <c:v>1.2855359425497923</c:v>
                </c:pt>
                <c:pt idx="312">
                  <c:v>1.2848368743296001</c:v>
                </c:pt>
                <c:pt idx="313">
                  <c:v>1.2840870859414593</c:v>
                </c:pt>
                <c:pt idx="314">
                  <c:v>1.2832866069839863</c:v>
                </c:pt>
                <c:pt idx="315">
                  <c:v>1.2824354690568551</c:v>
                </c:pt>
                <c:pt idx="316">
                  <c:v>1.2815337057595522</c:v>
                </c:pt>
                <c:pt idx="317">
                  <c:v>1.2805813526900482</c:v>
                </c:pt>
                <c:pt idx="318">
                  <c:v>1.2795784474433944</c:v>
                </c:pt>
                <c:pt idx="319">
                  <c:v>1.2785250296102368</c:v>
                </c:pt>
                <c:pt idx="320">
                  <c:v>1.2774211407752554</c:v>
                </c:pt>
                <c:pt idx="321">
                  <c:v>1.27626682451552</c:v>
                </c:pt>
                <c:pt idx="322">
                  <c:v>1.2750621263987727</c:v>
                </c:pt>
                <c:pt idx="323">
                  <c:v>1.2738070939816268</c:v>
                </c:pt>
                <c:pt idx="324">
                  <c:v>1.2725017768076909</c:v>
                </c:pt>
                <c:pt idx="325">
                  <c:v>1.2711462264056126</c:v>
                </c:pt>
                <c:pt idx="326">
                  <c:v>1.2697404962870436</c:v>
                </c:pt>
                <c:pt idx="327">
                  <c:v>1.2682846419445291</c:v>
                </c:pt>
                <c:pt idx="328">
                  <c:v>1.2667787208493155</c:v>
                </c:pt>
                <c:pt idx="329">
                  <c:v>1.2652227924490824</c:v>
                </c:pt>
                <c:pt idx="330">
                  <c:v>1.2636169181655958</c:v>
                </c:pt>
                <c:pt idx="331">
                  <c:v>1.2619611613922832</c:v>
                </c:pt>
                <c:pt idx="332">
                  <c:v>1.2602555874917314</c:v>
                </c:pt>
                <c:pt idx="333">
                  <c:v>1.258500263793106</c:v>
                </c:pt>
                <c:pt idx="334">
                  <c:v>1.2566952595894934</c:v>
                </c:pt>
                <c:pt idx="335">
                  <c:v>1.2548406461351662</c:v>
                </c:pt>
                <c:pt idx="336">
                  <c:v>1.2529364966427687</c:v>
                </c:pt>
                <c:pt idx="337">
                  <c:v>1.2509828862804291</c:v>
                </c:pt>
                <c:pt idx="338">
                  <c:v>1.24897989216879</c:v>
                </c:pt>
                <c:pt idx="339">
                  <c:v>1.2469275933779651</c:v>
                </c:pt>
                <c:pt idx="340">
                  <c:v>1.2448260709244177</c:v>
                </c:pt>
                <c:pt idx="341">
                  <c:v>1.242675407767762</c:v>
                </c:pt>
                <c:pt idx="342">
                  <c:v>1.240475688807489</c:v>
                </c:pt>
                <c:pt idx="343">
                  <c:v>1.2382270008796148</c:v>
                </c:pt>
                <c:pt idx="344">
                  <c:v>1.235929432753252</c:v>
                </c:pt>
                <c:pt idx="345">
                  <c:v>1.2335830751271057</c:v>
                </c:pt>
                <c:pt idx="346">
                  <c:v>1.2311880206258938</c:v>
                </c:pt>
                <c:pt idx="347">
                  <c:v>1.2287443637966906</c:v>
                </c:pt>
                <c:pt idx="348">
                  <c:v>1.2262522011051922</c:v>
                </c:pt>
                <c:pt idx="349">
                  <c:v>1.223711630931912</c:v>
                </c:pt>
                <c:pt idx="350">
                  <c:v>1.2211227535682938</c:v>
                </c:pt>
                <c:pt idx="351">
                  <c:v>1.218485671212755</c:v>
                </c:pt>
                <c:pt idx="352">
                  <c:v>1.2158004879666506</c:v>
                </c:pt>
                <c:pt idx="353">
                  <c:v>1.213067309830165</c:v>
                </c:pt>
                <c:pt idx="354">
                  <c:v>1.2102862446981264</c:v>
                </c:pt>
                <c:pt idx="355">
                  <c:v>1.2074574023557483</c:v>
                </c:pt>
                <c:pt idx="356">
                  <c:v>1.2045808944742957</c:v>
                </c:pt>
                <c:pt idx="357">
                  <c:v>1.2016568346066756</c:v>
                </c:pt>
                <c:pt idx="358">
                  <c:v>1.1986853381829567</c:v>
                </c:pt>
                <c:pt idx="359">
                  <c:v>1.1956665225058096</c:v>
                </c:pt>
                <c:pt idx="360">
                  <c:v>1.1926005067458791</c:v>
                </c:pt>
                <c:pt idx="361">
                  <c:v>1.189487411937078</c:v>
                </c:pt>
                <c:pt idx="362">
                  <c:v>1.186327360971809</c:v>
                </c:pt>
                <c:pt idx="363">
                  <c:v>1.1831204785961162</c:v>
                </c:pt>
                <c:pt idx="364">
                  <c:v>1.1798668914047563</c:v>
                </c:pt>
                <c:pt idx="365">
                  <c:v>1.1765667278362046</c:v>
                </c:pt>
                <c:pt idx="366">
                  <c:v>1.1732201181675832</c:v>
                </c:pt>
                <c:pt idx="367">
                  <c:v>1.1698271945095184</c:v>
                </c:pt>
                <c:pt idx="368">
                  <c:v>1.1663880908009265</c:v>
                </c:pt>
                <c:pt idx="369">
                  <c:v>1.1629029428037243</c:v>
                </c:pt>
                <c:pt idx="370">
                  <c:v>1.1593718880974724</c:v>
                </c:pt>
                <c:pt idx="371">
                  <c:v>1.1557950660739418</c:v>
                </c:pt>
                <c:pt idx="372">
                  <c:v>1.1521726179316121</c:v>
                </c:pt>
                <c:pt idx="373">
                  <c:v>1.1485046866700988</c:v>
                </c:pt>
                <c:pt idx="374">
                  <c:v>1.1447914170845059</c:v>
                </c:pt>
                <c:pt idx="375">
                  <c:v>1.1410329557597121</c:v>
                </c:pt>
                <c:pt idx="376">
                  <c:v>1.1372294510645833</c:v>
                </c:pt>
                <c:pt idx="377">
                  <c:v>1.1333810531461153</c:v>
                </c:pt>
                <c:pt idx="378">
                  <c:v>1.1294879139235068</c:v>
                </c:pt>
                <c:pt idx="379">
                  <c:v>1.1255501870821629</c:v>
                </c:pt>
                <c:pt idx="380">
                  <c:v>1.1215680280676277</c:v>
                </c:pt>
                <c:pt idx="381">
                  <c:v>1.1175415940794469</c:v>
                </c:pt>
                <c:pt idx="382">
                  <c:v>1.1134710440649651</c:v>
                </c:pt>
                <c:pt idx="383">
                  <c:v>1.1093565387130475</c:v>
                </c:pt>
                <c:pt idx="384">
                  <c:v>1.1051982404477401</c:v>
                </c:pt>
                <c:pt idx="385">
                  <c:v>1.1009963134218546</c:v>
                </c:pt>
                <c:pt idx="386">
                  <c:v>1.0967509235104909</c:v>
                </c:pt>
                <c:pt idx="387">
                  <c:v>1.0924622383044875</c:v>
                </c:pt>
                <c:pt idx="388">
                  <c:v>1.0881304271038061</c:v>
                </c:pt>
                <c:pt idx="389">
                  <c:v>1.0837556609108494</c:v>
                </c:pt>
                <c:pt idx="390">
                  <c:v>1.079338112423708</c:v>
                </c:pt>
                <c:pt idx="391">
                  <c:v>1.0748779560293462</c:v>
                </c:pt>
                <c:pt idx="392">
                  <c:v>1.0703753677967149</c:v>
                </c:pt>
                <c:pt idx="393">
                  <c:v>1.0658305254698039</c:v>
                </c:pt>
                <c:pt idx="394">
                  <c:v>1.0612436084606229</c:v>
                </c:pt>
                <c:pt idx="395">
                  <c:v>1.0566147978421199</c:v>
                </c:pt>
                <c:pt idx="396">
                  <c:v>1.0519442763410343</c:v>
                </c:pt>
                <c:pt idx="397">
                  <c:v>1.0472322283306812</c:v>
                </c:pt>
                <c:pt idx="398">
                  <c:v>1.0424788398236764</c:v>
                </c:pt>
                <c:pt idx="399">
                  <c:v>1.03768429846459</c:v>
                </c:pt>
                <c:pt idx="400">
                  <c:v>1.0328487935225401</c:v>
                </c:pt>
                <c:pt idx="401">
                  <c:v>1.0279725158837232</c:v>
                </c:pt>
                <c:pt idx="402">
                  <c:v>1.023055658043875</c:v>
                </c:pt>
                <c:pt idx="403">
                  <c:v>1.0180984141006759</c:v>
                </c:pt>
                <c:pt idx="404">
                  <c:v>1.0131009797460842</c:v>
                </c:pt>
                <c:pt idx="405">
                  <c:v>1.008063552258615</c:v>
                </c:pt>
                <c:pt idx="406">
                  <c:v>1.0029863304955495</c:v>
                </c:pt>
                <c:pt idx="407">
                  <c:v>0.99786951488508691</c:v>
                </c:pt>
                <c:pt idx="408">
                  <c:v>0.99271330741843045</c:v>
                </c:pt>
                <c:pt idx="409">
                  <c:v>0.98751791164181635</c:v>
                </c:pt>
                <c:pt idx="410">
                  <c:v>0.98228353264847545</c:v>
                </c:pt>
                <c:pt idx="411">
                  <c:v>0.97701037707053884</c:v>
                </c:pt>
                <c:pt idx="412">
                  <c:v>0.9716986530708811</c:v>
                </c:pt>
                <c:pt idx="413">
                  <c:v>0.96634857033490107</c:v>
                </c:pt>
                <c:pt idx="414">
                  <c:v>0.96096034006224718</c:v>
                </c:pt>
                <c:pt idx="415">
                  <c:v>0.9555341749584767</c:v>
                </c:pt>
                <c:pt idx="416">
                  <c:v>0.95007028922666203</c:v>
                </c:pt>
                <c:pt idx="417">
                  <c:v>0.94456889855893311</c:v>
                </c:pt>
                <c:pt idx="418">
                  <c:v>0.93903022012796211</c:v>
                </c:pt>
                <c:pt idx="419">
                  <c:v>0.93345447257839387</c:v>
                </c:pt>
                <c:pt idx="420">
                  <c:v>0.92784187601820967</c:v>
                </c:pt>
                <c:pt idx="421">
                  <c:v>0.92219265201004286</c:v>
                </c:pt>
                <c:pt idx="422">
                  <c:v>0.91650702356242875</c:v>
                </c:pt>
                <c:pt idx="423">
                  <c:v>0.91078521512100452</c:v>
                </c:pt>
                <c:pt idx="424">
                  <c:v>0.90502745255964578</c:v>
                </c:pt>
                <c:pt idx="425">
                  <c:v>0.8992339631715518</c:v>
                </c:pt>
                <c:pt idx="426">
                  <c:v>0.89340497566027344</c:v>
                </c:pt>
                <c:pt idx="427">
                  <c:v>0.8875407201306833</c:v>
                </c:pt>
                <c:pt idx="428">
                  <c:v>0.88164142807989343</c:v>
                </c:pt>
                <c:pt idx="429">
                  <c:v>0.87570733238811549</c:v>
                </c:pt>
                <c:pt idx="430">
                  <c:v>0.86973866730946814</c:v>
                </c:pt>
                <c:pt idx="431">
                  <c:v>0.86373566846273064</c:v>
                </c:pt>
                <c:pt idx="432">
                  <c:v>0.85769857282203976</c:v>
                </c:pt>
                <c:pt idx="433">
                  <c:v>0.85162761870753689</c:v>
                </c:pt>
                <c:pt idx="434">
                  <c:v>0.84552304577595783</c:v>
                </c:pt>
                <c:pt idx="435">
                  <c:v>0.8393850950111752</c:v>
                </c:pt>
                <c:pt idx="436">
                  <c:v>0.83321400871468176</c:v>
                </c:pt>
                <c:pt idx="437">
                  <c:v>0.82701003049602773</c:v>
                </c:pt>
                <c:pt idx="438">
                  <c:v>0.82077340526320464</c:v>
                </c:pt>
                <c:pt idx="439">
                  <c:v>0.81450437921297436</c:v>
                </c:pt>
                <c:pt idx="440">
                  <c:v>0.80820319982115418</c:v>
                </c:pt>
                <c:pt idx="441">
                  <c:v>0.8018701158328434</c:v>
                </c:pt>
                <c:pt idx="442">
                  <c:v>0.79550537725260717</c:v>
                </c:pt>
                <c:pt idx="443">
                  <c:v>0.78910923533460575</c:v>
                </c:pt>
                <c:pt idx="444">
                  <c:v>0.78268194257267532</c:v>
                </c:pt>
                <c:pt idx="445">
                  <c:v>0.77622375269036337</c:v>
                </c:pt>
                <c:pt idx="446">
                  <c:v>0.76973492063090876</c:v>
                </c:pt>
                <c:pt idx="447">
                  <c:v>0.76321570254718163</c:v>
                </c:pt>
                <c:pt idx="448">
                  <c:v>0.75666635579156782</c:v>
                </c:pt>
                <c:pt idx="449">
                  <c:v>0.75008713890581313</c:v>
                </c:pt>
                <c:pt idx="450">
                  <c:v>0.74347831161081412</c:v>
                </c:pt>
                <c:pt idx="451">
                  <c:v>0.73684013479636623</c:v>
                </c:pt>
                <c:pt idx="452">
                  <c:v>0.73017287051086766</c:v>
                </c:pt>
                <c:pt idx="453">
                  <c:v>0.72347678195096932</c:v>
                </c:pt>
                <c:pt idx="454">
                  <c:v>0.71675213345119093</c:v>
                </c:pt>
                <c:pt idx="455">
                  <c:v>0.7099991904734807</c:v>
                </c:pt>
                <c:pt idx="456">
                  <c:v>0.70321821959674102</c:v>
                </c:pt>
                <c:pt idx="457">
                  <c:v>0.69640948850630002</c:v>
                </c:pt>
                <c:pt idx="458">
                  <c:v>0.68957326598334789</c:v>
                </c:pt>
                <c:pt idx="459">
                  <c:v>0.68270982189432661</c:v>
                </c:pt>
                <c:pt idx="460">
                  <c:v>0.67581942718027344</c:v>
                </c:pt>
                <c:pt idx="461">
                  <c:v>0.66890235384612962</c:v>
                </c:pt>
                <c:pt idx="462">
                  <c:v>0.66195887494999861</c:v>
                </c:pt>
                <c:pt idx="463">
                  <c:v>0.65498926459237028</c:v>
                </c:pt>
                <c:pt idx="464">
                  <c:v>0.64799379790529776</c:v>
                </c:pt>
                <c:pt idx="465">
                  <c:v>0.64097275104153795</c:v>
                </c:pt>
                <c:pt idx="466">
                  <c:v>0.63392640116365084</c:v>
                </c:pt>
                <c:pt idx="467">
                  <c:v>0.62685502643305502</c:v>
                </c:pt>
                <c:pt idx="468">
                  <c:v>0.6197589059990517</c:v>
                </c:pt>
                <c:pt idx="469">
                  <c:v>0.61263831998780072</c:v>
                </c:pt>
                <c:pt idx="470">
                  <c:v>0.6054935494912641</c:v>
                </c:pt>
                <c:pt idx="471">
                  <c:v>0.59832487655610977</c:v>
                </c:pt>
                <c:pt idx="472">
                  <c:v>0.59113258417257852</c:v>
                </c:pt>
                <c:pt idx="473">
                  <c:v>0.58391695626331008</c:v>
                </c:pt>
                <c:pt idx="474">
                  <c:v>0.57667827767213653</c:v>
                </c:pt>
                <c:pt idx="475">
                  <c:v>0.56941683415283906</c:v>
                </c:pt>
                <c:pt idx="476">
                  <c:v>0.56213291235786433</c:v>
                </c:pt>
                <c:pt idx="477">
                  <c:v>0.55482679982701244</c:v>
                </c:pt>
                <c:pt idx="478">
                  <c:v>0.54749878497608218</c:v>
                </c:pt>
                <c:pt idx="479">
                  <c:v>0.54014915708548927</c:v>
                </c:pt>
                <c:pt idx="480">
                  <c:v>0.53277820628884354</c:v>
                </c:pt>
                <c:pt idx="481">
                  <c:v>0.52538622356149689</c:v>
                </c:pt>
                <c:pt idx="482">
                  <c:v>0.51797350070905845</c:v>
                </c:pt>
                <c:pt idx="483">
                  <c:v>0.51054033035587165</c:v>
                </c:pt>
                <c:pt idx="484">
                  <c:v>0.50308700593346656</c:v>
                </c:pt>
                <c:pt idx="485">
                  <c:v>0.49561382166897255</c:v>
                </c:pt>
                <c:pt idx="486">
                  <c:v>0.48812107257350729</c:v>
                </c:pt>
                <c:pt idx="487">
                  <c:v>0.48060905443052732</c:v>
                </c:pt>
                <c:pt idx="488">
                  <c:v>0.47307806378415335</c:v>
                </c:pt>
                <c:pt idx="489">
                  <c:v>0.46552839792746548</c:v>
                </c:pt>
                <c:pt idx="490">
                  <c:v>0.45796035489076364</c:v>
                </c:pt>
                <c:pt idx="491">
                  <c:v>0.45037423342980637</c:v>
                </c:pt>
                <c:pt idx="492">
                  <c:v>0.44277033301401342</c:v>
                </c:pt>
                <c:pt idx="493">
                  <c:v>0.43514895381464819</c:v>
                </c:pt>
                <c:pt idx="494">
                  <c:v>0.42751039669296348</c:v>
                </c:pt>
                <c:pt idx="495">
                  <c:v>0.41985496318832816</c:v>
                </c:pt>
                <c:pt idx="496">
                  <c:v>0.412182955506323</c:v>
                </c:pt>
                <c:pt idx="497">
                  <c:v>0.40449467650680898</c:v>
                </c:pt>
                <c:pt idx="498">
                  <c:v>0.3967904296919747</c:v>
                </c:pt>
                <c:pt idx="499">
                  <c:v>0.38907051919435159</c:v>
                </c:pt>
                <c:pt idx="500">
                  <c:v>0.38133524976481192</c:v>
                </c:pt>
                <c:pt idx="501">
                  <c:v>0.37358492676053517</c:v>
                </c:pt>
                <c:pt idx="502">
                  <c:v>0.36581985613295498</c:v>
                </c:pt>
                <c:pt idx="503">
                  <c:v>0.35804034441568322</c:v>
                </c:pt>
                <c:pt idx="504">
                  <c:v>0.35024669871240549</c:v>
                </c:pt>
                <c:pt idx="505">
                  <c:v>0.34243922668476218</c:v>
                </c:pt>
                <c:pt idx="506">
                  <c:v>0.3346182365401989</c:v>
                </c:pt>
                <c:pt idx="507">
                  <c:v>0.32678403701980413</c:v>
                </c:pt>
                <c:pt idx="508">
                  <c:v>0.31893693738611739</c:v>
                </c:pt>
                <c:pt idx="509">
                  <c:v>0.31107724741092274</c:v>
                </c:pt>
                <c:pt idx="510">
                  <c:v>0.30320527736302139</c:v>
                </c:pt>
                <c:pt idx="511">
                  <c:v>0.29532133799598032</c:v>
                </c:pt>
                <c:pt idx="512">
                  <c:v>0.28742574053586895</c:v>
                </c:pt>
                <c:pt idx="513">
                  <c:v>0.27951879666896867</c:v>
                </c:pt>
                <c:pt idx="514">
                  <c:v>0.27160081852947376</c:v>
                </c:pt>
                <c:pt idx="515">
                  <c:v>0.26367211868716511</c:v>
                </c:pt>
                <c:pt idx="516">
                  <c:v>0.2557330101350731</c:v>
                </c:pt>
                <c:pt idx="517">
                  <c:v>0.24778380627712365</c:v>
                </c:pt>
                <c:pt idx="518">
                  <c:v>0.23982482091576227</c:v>
                </c:pt>
                <c:pt idx="519">
                  <c:v>0.23185636823957106</c:v>
                </c:pt>
                <c:pt idx="520">
                  <c:v>0.22387876281086103</c:v>
                </c:pt>
                <c:pt idx="521">
                  <c:v>0.2158923195532593</c:v>
                </c:pt>
                <c:pt idx="522">
                  <c:v>0.20789735373927293</c:v>
                </c:pt>
                <c:pt idx="523">
                  <c:v>0.1998941809778452</c:v>
                </c:pt>
                <c:pt idx="524">
                  <c:v>0.19188311720189807</c:v>
                </c:pt>
                <c:pt idx="525">
                  <c:v>0.18386447865585667</c:v>
                </c:pt>
                <c:pt idx="526">
                  <c:v>0.17583858188316975</c:v>
                </c:pt>
                <c:pt idx="527">
                  <c:v>0.16780574371380919</c:v>
                </c:pt>
                <c:pt idx="528">
                  <c:v>0.15976628125176745</c:v>
                </c:pt>
                <c:pt idx="529">
                  <c:v>0.15172051186253557</c:v>
                </c:pt>
                <c:pt idx="530">
                  <c:v>0.14366875316057662</c:v>
                </c:pt>
                <c:pt idx="531">
                  <c:v>0.1356113229967893</c:v>
                </c:pt>
                <c:pt idx="532">
                  <c:v>0.12754853944595629</c:v>
                </c:pt>
                <c:pt idx="533">
                  <c:v>0.11948072079419272</c:v>
                </c:pt>
                <c:pt idx="534">
                  <c:v>0.11140818552637691</c:v>
                </c:pt>
                <c:pt idx="535">
                  <c:v>0.10333125231358233</c:v>
                </c:pt>
                <c:pt idx="536">
                  <c:v>9.5250240000493869E-2</c:v>
                </c:pt>
                <c:pt idx="537">
                  <c:v>8.7165467592822815E-2</c:v>
                </c:pt>
                <c:pt idx="538">
                  <c:v>7.9077254244715497E-2</c:v>
                </c:pt>
                <c:pt idx="539">
                  <c:v>7.0985919246150428E-2</c:v>
                </c:pt>
                <c:pt idx="540">
                  <c:v>6.2891782010338473E-2</c:v>
                </c:pt>
                <c:pt idx="541">
                  <c:v>5.4795162061109834E-2</c:v>
                </c:pt>
                <c:pt idx="542">
                  <c:v>4.6696379020302221E-2</c:v>
                </c:pt>
                <c:pt idx="543">
                  <c:v>3.8595752595145139E-2</c:v>
                </c:pt>
                <c:pt idx="544">
                  <c:v>3.0493602565635193E-2</c:v>
                </c:pt>
                <c:pt idx="545">
                  <c:v>2.2390248771917007E-2</c:v>
                </c:pt>
                <c:pt idx="546">
                  <c:v>1.4286011101652663E-2</c:v>
                </c:pt>
                <c:pt idx="547">
                  <c:v>6.1812094773984185E-3</c:v>
                </c:pt>
                <c:pt idx="548">
                  <c:v>-1.9238361560285711E-3</c:v>
                </c:pt>
                <c:pt idx="549">
                  <c:v>-1.0028805844178652E-2</c:v>
                </c:pt>
                <c:pt idx="550">
                  <c:v>-1.8133379635598468E-2</c:v>
                </c:pt>
                <c:pt idx="551">
                  <c:v>-2.6237237594465349E-2</c:v>
                </c:pt>
                <c:pt idx="552">
                  <c:v>-3.4340059813212517E-2</c:v>
                </c:pt>
                <c:pt idx="553">
                  <c:v>-4.2441526425162322E-2</c:v>
                </c:pt>
                <c:pt idx="554">
                  <c:v>-5.0541317617148696E-2</c:v>
                </c:pt>
                <c:pt idx="555">
                  <c:v>-5.86391136421461E-2</c:v>
                </c:pt>
                <c:pt idx="556">
                  <c:v>-6.6734594831890121E-2</c:v>
                </c:pt>
                <c:pt idx="557">
                  <c:v>-7.4827441609494991E-2</c:v>
                </c:pt>
                <c:pt idx="558">
                  <c:v>-8.2917334502073142E-2</c:v>
                </c:pt>
                <c:pt idx="559">
                  <c:v>-9.1003954153342198E-2</c:v>
                </c:pt>
                <c:pt idx="560">
                  <c:v>-9.908698133623639E-2</c:v>
                </c:pt>
                <c:pt idx="561">
                  <c:v>-0.1071660969655038</c:v>
                </c:pt>
                <c:pt idx="562">
                  <c:v>-0.11524098211030656</c:v>
                </c:pt>
                <c:pt idx="563">
                  <c:v>-0.12331131800680811</c:v>
                </c:pt>
                <c:pt idx="564">
                  <c:v>-0.13137678607076003</c:v>
                </c:pt>
                <c:pt idx="565">
                  <c:v>-0.13943706791007296</c:v>
                </c:pt>
                <c:pt idx="566">
                  <c:v>-0.14749184533739151</c:v>
                </c:pt>
                <c:pt idx="567">
                  <c:v>-0.15554080038264995</c:v>
                </c:pt>
                <c:pt idx="568">
                  <c:v>-0.1635836153056284</c:v>
                </c:pt>
                <c:pt idx="569">
                  <c:v>-0.17161997260849415</c:v>
                </c:pt>
                <c:pt idx="570">
                  <c:v>-0.17964955504833363</c:v>
                </c:pt>
                <c:pt idx="571">
                  <c:v>-0.18767204564967965</c:v>
                </c:pt>
                <c:pt idx="572">
                  <c:v>-0.1956871277170199</c:v>
                </c:pt>
                <c:pt idx="573">
                  <c:v>-0.20369448484730346</c:v>
                </c:pt>
                <c:pt idx="574">
                  <c:v>-0.21169380094242618</c:v>
                </c:pt>
                <c:pt idx="575">
                  <c:v>-0.21968476022171343</c:v>
                </c:pt>
                <c:pt idx="576">
                  <c:v>-0.22766704723438375</c:v>
                </c:pt>
                <c:pt idx="577">
                  <c:v>-0.23564034687200017</c:v>
                </c:pt>
                <c:pt idx="578">
                  <c:v>-0.24360434438091305</c:v>
                </c:pt>
                <c:pt idx="579">
                  <c:v>-0.25155872537468105</c:v>
                </c:pt>
                <c:pt idx="580">
                  <c:v>-0.25950317584648619</c:v>
                </c:pt>
                <c:pt idx="581">
                  <c:v>-0.2674373821815253</c:v>
                </c:pt>
                <c:pt idx="582">
                  <c:v>-0.27536103116939376</c:v>
                </c:pt>
                <c:pt idx="583">
                  <c:v>-0.28327381001644841</c:v>
                </c:pt>
                <c:pt idx="584">
                  <c:v>-0.29117540635815387</c:v>
                </c:pt>
                <c:pt idx="585">
                  <c:v>-0.29906550827141687</c:v>
                </c:pt>
                <c:pt idx="586">
                  <c:v>-0.30694380428689566</c:v>
                </c:pt>
                <c:pt idx="587">
                  <c:v>-0.31480998340129962</c:v>
                </c:pt>
                <c:pt idx="588">
                  <c:v>-0.32266373508966245</c:v>
                </c:pt>
                <c:pt idx="589">
                  <c:v>-0.33050474931760404</c:v>
                </c:pt>
                <c:pt idx="590">
                  <c:v>-0.33833271655356756</c:v>
                </c:pt>
                <c:pt idx="591">
                  <c:v>-0.34614732778103724</c:v>
                </c:pt>
                <c:pt idx="592">
                  <c:v>-0.35394827451074085</c:v>
                </c:pt>
                <c:pt idx="593">
                  <c:v>-0.36173524879282271</c:v>
                </c:pt>
                <c:pt idx="594">
                  <c:v>-0.36950794322900549</c:v>
                </c:pt>
                <c:pt idx="595">
                  <c:v>-0.3772660509847201</c:v>
                </c:pt>
                <c:pt idx="596">
                  <c:v>-0.38500926580122236</c:v>
                </c:pt>
                <c:pt idx="597">
                  <c:v>-0.39273728200768121</c:v>
                </c:pt>
                <c:pt idx="598">
                  <c:v>-0.40044979453324347</c:v>
                </c:pt>
                <c:pt idx="599">
                  <c:v>-0.408146498919081</c:v>
                </c:pt>
                <c:pt idx="600">
                  <c:v>-0.41582709133040491</c:v>
                </c:pt>
                <c:pt idx="601">
                  <c:v>-0.42349126856846403</c:v>
                </c:pt>
                <c:pt idx="602">
                  <c:v>-0.4311387280825098</c:v>
                </c:pt>
                <c:pt idx="603">
                  <c:v>-0.43876916798174354</c:v>
                </c:pt>
                <c:pt idx="604">
                  <c:v>-0.44638228704723226</c:v>
                </c:pt>
                <c:pt idx="605">
                  <c:v>-0.45397778474379746</c:v>
                </c:pt>
                <c:pt idx="606">
                  <c:v>-0.46155536123188368</c:v>
                </c:pt>
                <c:pt idx="607">
                  <c:v>-0.46911471737939009</c:v>
                </c:pt>
                <c:pt idx="608">
                  <c:v>-0.47665555477348287</c:v>
                </c:pt>
                <c:pt idx="609">
                  <c:v>-0.48417757573237363</c:v>
                </c:pt>
                <c:pt idx="610">
                  <c:v>-0.49168048331706932</c:v>
                </c:pt>
                <c:pt idx="611">
                  <c:v>-0.49916398134309781</c:v>
                </c:pt>
                <c:pt idx="612">
                  <c:v>-0.50662777439219575</c:v>
                </c:pt>
                <c:pt idx="613">
                  <c:v>-0.5140715678239749</c:v>
                </c:pt>
                <c:pt idx="614">
                  <c:v>-0.52149506778754851</c:v>
                </c:pt>
                <c:pt idx="615">
                  <c:v>-0.52889798123313636</c:v>
                </c:pt>
                <c:pt idx="616">
                  <c:v>-0.53628001592362995</c:v>
                </c:pt>
                <c:pt idx="617">
                  <c:v>-0.54364088044612868</c:v>
                </c:pt>
                <c:pt idx="618">
                  <c:v>-0.55098028422344625</c:v>
                </c:pt>
                <c:pt idx="619">
                  <c:v>-0.55829793752557844</c:v>
                </c:pt>
                <c:pt idx="620">
                  <c:v>-0.5655935514811431</c:v>
                </c:pt>
                <c:pt idx="621">
                  <c:v>-0.57286683808878103</c:v>
                </c:pt>
                <c:pt idx="622">
                  <c:v>-0.58011751022852776</c:v>
                </c:pt>
                <c:pt idx="623">
                  <c:v>-0.58734528167314681</c:v>
                </c:pt>
                <c:pt idx="624">
                  <c:v>-0.59454986709942681</c:v>
                </c:pt>
                <c:pt idx="625">
                  <c:v>-0.60173098209944897</c:v>
                </c:pt>
                <c:pt idx="626">
                  <c:v>-0.60888834319181007</c:v>
                </c:pt>
                <c:pt idx="627">
                  <c:v>-0.61602166783281687</c:v>
                </c:pt>
                <c:pt idx="628">
                  <c:v>-0.62313067442763659</c:v>
                </c:pt>
                <c:pt idx="629">
                  <c:v>-0.63021508234141577</c:v>
                </c:pt>
                <c:pt idx="630">
                  <c:v>-0.6372746119103575</c:v>
                </c:pt>
                <c:pt idx="631">
                  <c:v>-0.64430898445276019</c:v>
                </c:pt>
                <c:pt idx="632">
                  <c:v>-0.65131792228002172</c:v>
                </c:pt>
                <c:pt idx="633">
                  <c:v>-0.65830114870759782</c:v>
                </c:pt>
                <c:pt idx="634">
                  <c:v>-0.66525838806592841</c:v>
                </c:pt>
                <c:pt idx="635">
                  <c:v>-0.67218936571131582</c:v>
                </c:pt>
                <c:pt idx="636">
                  <c:v>-0.67909380803677022</c:v>
                </c:pt>
                <c:pt idx="637">
                  <c:v>-0.68597144248280917</c:v>
                </c:pt>
                <c:pt idx="638">
                  <c:v>-0.69282199754821516</c:v>
                </c:pt>
                <c:pt idx="639">
                  <c:v>-0.69964520280075693</c:v>
                </c:pt>
                <c:pt idx="640">
                  <c:v>-0.70644078888786377</c:v>
                </c:pt>
                <c:pt idx="641">
                  <c:v>-0.71320848754725497</c:v>
                </c:pt>
                <c:pt idx="642">
                  <c:v>-0.71994803161753573</c:v>
                </c:pt>
                <c:pt idx="643">
                  <c:v>-0.7266591550487399</c:v>
                </c:pt>
                <c:pt idx="644">
                  <c:v>-0.73334159291283318</c:v>
                </c:pt>
                <c:pt idx="645">
                  <c:v>-0.73999508141417214</c:v>
                </c:pt>
                <c:pt idx="646">
                  <c:v>-0.74661935789991496</c:v>
                </c:pt>
                <c:pt idx="647">
                  <c:v>-0.75321416087039472</c:v>
                </c:pt>
                <c:pt idx="648">
                  <c:v>-0.7597792299894387</c:v>
                </c:pt>
                <c:pt idx="649">
                  <c:v>-0.76631430609464679</c:v>
                </c:pt>
                <c:pt idx="650">
                  <c:v>-0.77281913120762236</c:v>
                </c:pt>
                <c:pt idx="651">
                  <c:v>-0.7792934485441535</c:v>
                </c:pt>
                <c:pt idx="652">
                  <c:v>-0.7857370025243543</c:v>
                </c:pt>
                <c:pt idx="653">
                  <c:v>-0.79214953878275141</c:v>
                </c:pt>
                <c:pt idx="654">
                  <c:v>-0.79853080417832623</c:v>
                </c:pt>
                <c:pt idx="655">
                  <c:v>-0.80488054680450494</c:v>
                </c:pt>
                <c:pt idx="656">
                  <c:v>-0.81119851599910797</c:v>
                </c:pt>
                <c:pt idx="657">
                  <c:v>-0.81748446235424188</c:v>
                </c:pt>
                <c:pt idx="658">
                  <c:v>-0.82373813772614501</c:v>
                </c:pt>
                <c:pt idx="659">
                  <c:v>-0.82995929524498468</c:v>
                </c:pt>
                <c:pt idx="660">
                  <c:v>-0.83614768932459937</c:v>
                </c:pt>
                <c:pt idx="661">
                  <c:v>-0.84230307567219798</c:v>
                </c:pt>
                <c:pt idx="662">
                  <c:v>-0.84842521129800064</c:v>
                </c:pt>
                <c:pt idx="663">
                  <c:v>-0.85451385452483142</c:v>
                </c:pt>
                <c:pt idx="664">
                  <c:v>-0.86056876499766022</c:v>
                </c:pt>
                <c:pt idx="665">
                  <c:v>-0.86658970369308674</c:v>
                </c:pt>
                <c:pt idx="666">
                  <c:v>-0.87257643292878195</c:v>
                </c:pt>
                <c:pt idx="667">
                  <c:v>-0.87852871637286734</c:v>
                </c:pt>
                <c:pt idx="668">
                  <c:v>-0.88444631905324556</c:v>
                </c:pt>
                <c:pt idx="669">
                  <c:v>-0.89032900736687326</c:v>
                </c:pt>
                <c:pt idx="670">
                  <c:v>-0.89617654908898825</c:v>
                </c:pt>
                <c:pt idx="671">
                  <c:v>-0.90198871338227193</c:v>
                </c:pt>
                <c:pt idx="672">
                  <c:v>-0.90776527080596414</c:v>
                </c:pt>
                <c:pt idx="673">
                  <c:v>-0.91350599332492155</c:v>
                </c:pt>
                <c:pt idx="674">
                  <c:v>-0.91921065431861415</c:v>
                </c:pt>
                <c:pt idx="675">
                  <c:v>-0.92487902859007887</c:v>
                </c:pt>
                <c:pt idx="676">
                  <c:v>-0.93051089237480478</c:v>
                </c:pt>
                <c:pt idx="677">
                  <c:v>-0.93610602334956694</c:v>
                </c:pt>
                <c:pt idx="678">
                  <c:v>-0.94166420064120471</c:v>
                </c:pt>
                <c:pt idx="679">
                  <c:v>-0.9471852048353363</c:v>
                </c:pt>
                <c:pt idx="680">
                  <c:v>-0.95266881798502712</c:v>
                </c:pt>
                <c:pt idx="681">
                  <c:v>-0.95811482361938849</c:v>
                </c:pt>
                <c:pt idx="682">
                  <c:v>-0.96352300675212499</c:v>
                </c:pt>
                <c:pt idx="683">
                  <c:v>-0.96889315389001895</c:v>
                </c:pt>
                <c:pt idx="684">
                  <c:v>-0.9742250530413622</c:v>
                </c:pt>
                <c:pt idx="685">
                  <c:v>-0.97951849372432154</c:v>
                </c:pt>
                <c:pt idx="686">
                  <c:v>-0.98477326697524892</c:v>
                </c:pt>
                <c:pt idx="687">
                  <c:v>-0.98998916535693104</c:v>
                </c:pt>
                <c:pt idx="688">
                  <c:v>-0.9951659829667745</c:v>
                </c:pt>
                <c:pt idx="689">
                  <c:v>-1.0003035154449404</c:v>
                </c:pt>
                <c:pt idx="690">
                  <c:v>-1.0054015599824067</c:v>
                </c:pt>
                <c:pt idx="691">
                  <c:v>-1.0104599153289759</c:v>
                </c:pt>
                <c:pt idx="692">
                  <c:v>-1.0154783818012174</c:v>
                </c:pt>
                <c:pt idx="693">
                  <c:v>-1.0204567612903546</c:v>
                </c:pt>
                <c:pt idx="694">
                  <c:v>-1.0253948572700824</c:v>
                </c:pt>
                <c:pt idx="695">
                  <c:v>-1.0302924748043265</c:v>
                </c:pt>
                <c:pt idx="696">
                  <c:v>-1.0351494205549356</c:v>
                </c:pt>
                <c:pt idx="697">
                  <c:v>-1.0399655027893184</c:v>
                </c:pt>
                <c:pt idx="698">
                  <c:v>-1.0447405313880096</c:v>
                </c:pt>
                <c:pt idx="699">
                  <c:v>-1.0494743178521753</c:v>
                </c:pt>
                <c:pt idx="700">
                  <c:v>-1.054166675311055</c:v>
                </c:pt>
                <c:pt idx="701">
                  <c:v>-1.0588174185293362</c:v>
                </c:pt>
                <c:pt idx="702">
                  <c:v>-1.0634263639144701</c:v>
                </c:pt>
                <c:pt idx="703">
                  <c:v>-1.0679933295239177</c:v>
                </c:pt>
                <c:pt idx="704">
                  <c:v>-1.0725181350723303</c:v>
                </c:pt>
                <c:pt idx="705">
                  <c:v>-1.0770006019386702</c:v>
                </c:pt>
                <c:pt idx="706">
                  <c:v>-1.0814405531732574</c:v>
                </c:pt>
                <c:pt idx="707">
                  <c:v>-1.0858378135047584</c:v>
                </c:pt>
                <c:pt idx="708">
                  <c:v>-1.0901922093471046</c:v>
                </c:pt>
                <c:pt idx="709">
                  <c:v>-1.0945035688063438</c:v>
                </c:pt>
                <c:pt idx="710">
                  <c:v>-1.0987717216874258</c:v>
                </c:pt>
                <c:pt idx="711">
                  <c:v>-1.1029964995009214</c:v>
                </c:pt>
                <c:pt idx="712">
                  <c:v>-1.1071777354696748</c:v>
                </c:pt>
                <c:pt idx="713">
                  <c:v>-1.1113152645353859</c:v>
                </c:pt>
                <c:pt idx="714">
                  <c:v>-1.1154089233651268</c:v>
                </c:pt>
                <c:pt idx="715">
                  <c:v>-1.1194585503577872</c:v>
                </c:pt>
                <c:pt idx="716">
                  <c:v>-1.1234639856504589</c:v>
                </c:pt>
                <c:pt idx="717">
                  <c:v>-1.1274250711247413</c:v>
                </c:pt>
                <c:pt idx="718">
                  <c:v>-1.1313416504129865</c:v>
                </c:pt>
                <c:pt idx="719">
                  <c:v>-1.1352135689044709</c:v>
                </c:pt>
                <c:pt idx="720">
                  <c:v>-1.1390406737514969</c:v>
                </c:pt>
                <c:pt idx="721">
                  <c:v>-1.1428228138754313</c:v>
                </c:pt>
                <c:pt idx="722">
                  <c:v>-1.1465598399726644</c:v>
                </c:pt>
                <c:pt idx="723">
                  <c:v>-1.1502516045205069</c:v>
                </c:pt>
                <c:pt idx="724">
                  <c:v>-1.1538979617830132</c:v>
                </c:pt>
                <c:pt idx="725">
                  <c:v>-1.1574987678167314</c:v>
                </c:pt>
                <c:pt idx="726">
                  <c:v>-1.1610538804763906</c:v>
                </c:pt>
                <c:pt idx="727">
                  <c:v>-1.1645631594205088</c:v>
                </c:pt>
                <c:pt idx="728">
                  <c:v>-1.1680264661169337</c:v>
                </c:pt>
                <c:pt idx="729">
                  <c:v>-1.1714436638483114</c:v>
                </c:pt>
                <c:pt idx="730">
                  <c:v>-1.1748146177174841</c:v>
                </c:pt>
                <c:pt idx="731">
                  <c:v>-1.1781391946528144</c:v>
                </c:pt>
                <c:pt idx="732">
                  <c:v>-1.1814172634134394</c:v>
                </c:pt>
                <c:pt idx="733">
                  <c:v>-1.1846486945944508</c:v>
                </c:pt>
                <c:pt idx="734">
                  <c:v>-1.1878333606320024</c:v>
                </c:pt>
                <c:pt idx="735">
                  <c:v>-1.190971135808349</c:v>
                </c:pt>
                <c:pt idx="736">
                  <c:v>-1.1940618962568053</c:v>
                </c:pt>
                <c:pt idx="737">
                  <c:v>-1.1971055199666378</c:v>
                </c:pt>
                <c:pt idx="738">
                  <c:v>-1.2001018867878828</c:v>
                </c:pt>
                <c:pt idx="739">
                  <c:v>-1.2030508784360843</c:v>
                </c:pt>
                <c:pt idx="740">
                  <c:v>-1.2059523784969695</c:v>
                </c:pt>
                <c:pt idx="741">
                  <c:v>-1.20880627243104</c:v>
                </c:pt>
                <c:pt idx="742">
                  <c:v>-1.2116124475780965</c:v>
                </c:pt>
                <c:pt idx="743">
                  <c:v>-1.2143707931616825</c:v>
                </c:pt>
                <c:pt idx="744">
                  <c:v>-1.2170812002934608</c:v>
                </c:pt>
                <c:pt idx="745">
                  <c:v>-1.2197435619775101</c:v>
                </c:pt>
                <c:pt idx="746">
                  <c:v>-1.2223577731145496</c:v>
                </c:pt>
                <c:pt idx="747">
                  <c:v>-1.2249237305060878</c:v>
                </c:pt>
                <c:pt idx="748">
                  <c:v>-1.2274413328584943</c:v>
                </c:pt>
                <c:pt idx="749">
                  <c:v>-1.2299104807870025</c:v>
                </c:pt>
                <c:pt idx="750">
                  <c:v>-1.2323310768196289</c:v>
                </c:pt>
                <c:pt idx="751">
                  <c:v>-1.2347030254010243</c:v>
                </c:pt>
                <c:pt idx="752">
                  <c:v>-1.2370262328962431</c:v>
                </c:pt>
                <c:pt idx="753">
                  <c:v>-1.2393006075944408</c:v>
                </c:pt>
                <c:pt idx="754">
                  <c:v>-1.2415260597124951</c:v>
                </c:pt>
                <c:pt idx="755">
                  <c:v>-1.2437025013985488</c:v>
                </c:pt>
                <c:pt idx="756">
                  <c:v>-1.2458298467354796</c:v>
                </c:pt>
                <c:pt idx="757">
                  <c:v>-1.2479080117442889</c:v>
                </c:pt>
                <c:pt idx="758">
                  <c:v>-1.2499369143874206</c:v>
                </c:pt>
                <c:pt idx="759">
                  <c:v>-1.251916474571996</c:v>
                </c:pt>
                <c:pt idx="760">
                  <c:v>-1.2538466141529787</c:v>
                </c:pt>
                <c:pt idx="761">
                  <c:v>-1.2557272569362579</c:v>
                </c:pt>
                <c:pt idx="762">
                  <c:v>-1.257558328681655</c:v>
                </c:pt>
                <c:pt idx="763">
                  <c:v>-1.2593397571058571</c:v>
                </c:pt>
                <c:pt idx="764">
                  <c:v>-1.2610714718852685</c:v>
                </c:pt>
                <c:pt idx="765">
                  <c:v>-1.2627534046587874</c:v>
                </c:pt>
                <c:pt idx="766">
                  <c:v>-1.2643854890305044</c:v>
                </c:pt>
                <c:pt idx="767">
                  <c:v>-1.2659676605723231</c:v>
                </c:pt>
                <c:pt idx="768">
                  <c:v>-1.2674998568265046</c:v>
                </c:pt>
                <c:pt idx="769">
                  <c:v>-1.2689820173081325</c:v>
                </c:pt>
                <c:pt idx="770">
                  <c:v>-1.2704140835075</c:v>
                </c:pt>
                <c:pt idx="771">
                  <c:v>-1.2717959988924199</c:v>
                </c:pt>
                <c:pt idx="772">
                  <c:v>-1.2731277089104576</c:v>
                </c:pt>
                <c:pt idx="773">
                  <c:v>-1.2744091609910821</c:v>
                </c:pt>
                <c:pt idx="774">
                  <c:v>-1.2756403045477445</c:v>
                </c:pt>
                <c:pt idx="775">
                  <c:v>-1.276821090979871</c:v>
                </c:pt>
                <c:pt idx="776">
                  <c:v>-1.277951473674785</c:v>
                </c:pt>
                <c:pt idx="777">
                  <c:v>-1.279031408009546</c:v>
                </c:pt>
                <c:pt idx="778">
                  <c:v>-1.2800608513527094</c:v>
                </c:pt>
                <c:pt idx="779">
                  <c:v>-1.2810397630660124</c:v>
                </c:pt>
                <c:pt idx="780">
                  <c:v>-1.2819681045059765</c:v>
                </c:pt>
                <c:pt idx="781">
                  <c:v>-1.2828458390254323</c:v>
                </c:pt>
                <c:pt idx="782">
                  <c:v>-1.283672931974968</c:v>
                </c:pt>
                <c:pt idx="783">
                  <c:v>-1.284449350704296</c:v>
                </c:pt>
                <c:pt idx="784">
                  <c:v>-1.2851750645635429</c:v>
                </c:pt>
                <c:pt idx="785">
                  <c:v>-1.2858500449044572</c:v>
                </c:pt>
                <c:pt idx="786">
                  <c:v>-1.2864742650815431</c:v>
                </c:pt>
                <c:pt idx="787">
                  <c:v>-1.28704770045311</c:v>
                </c:pt>
                <c:pt idx="788">
                  <c:v>-1.2875703283822471</c:v>
                </c:pt>
                <c:pt idx="789">
                  <c:v>-1.2880421282377155</c:v>
                </c:pt>
                <c:pt idx="790">
                  <c:v>-1.2884630813947626</c:v>
                </c:pt>
                <c:pt idx="791">
                  <c:v>-1.2888331712358598</c:v>
                </c:pt>
                <c:pt idx="792">
                  <c:v>-1.2891523831513552</c:v>
                </c:pt>
                <c:pt idx="793">
                  <c:v>-1.2894207045400523</c:v>
                </c:pt>
                <c:pt idx="794">
                  <c:v>-1.2896381248097071</c:v>
                </c:pt>
                <c:pt idx="795">
                  <c:v>-1.2898046353774459</c:v>
                </c:pt>
                <c:pt idx="796">
                  <c:v>-1.2899202296701036</c:v>
                </c:pt>
                <c:pt idx="797">
                  <c:v>-1.2899849031244859</c:v>
                </c:pt>
                <c:pt idx="798">
                  <c:v>-1.2899986531875451</c:v>
                </c:pt>
                <c:pt idx="799">
                  <c:v>-1.2899614793164849</c:v>
                </c:pt>
                <c:pt idx="800">
                  <c:v>-1.2898733829787792</c:v>
                </c:pt>
                <c:pt idx="801">
                  <c:v>-1.2897343676521156</c:v>
                </c:pt>
                <c:pt idx="802">
                  <c:v>-1.2895444388242572</c:v>
                </c:pt>
                <c:pt idx="803">
                  <c:v>-1.2893036039928265</c:v>
                </c:pt>
                <c:pt idx="804">
                  <c:v>-1.2890118726650104</c:v>
                </c:pt>
                <c:pt idx="805">
                  <c:v>-1.2886692563571818</c:v>
                </c:pt>
                <c:pt idx="806">
                  <c:v>-1.2882757685944488</c:v>
                </c:pt>
                <c:pt idx="807">
                  <c:v>-1.2878314249101179</c:v>
                </c:pt>
                <c:pt idx="808">
                  <c:v>-1.2873362428450821</c:v>
                </c:pt>
                <c:pt idx="809">
                  <c:v>-1.2867902419471289</c:v>
                </c:pt>
                <c:pt idx="810">
                  <c:v>-1.2861934437701668</c:v>
                </c:pt>
                <c:pt idx="811">
                  <c:v>-1.2855458718733768</c:v>
                </c:pt>
                <c:pt idx="812">
                  <c:v>-1.28484755182028</c:v>
                </c:pt>
                <c:pt idx="813">
                  <c:v>-1.284098511177731</c:v>
                </c:pt>
                <c:pt idx="814">
                  <c:v>-1.283298779514827</c:v>
                </c:pt>
                <c:pt idx="815">
                  <c:v>-1.2824483884017428</c:v>
                </c:pt>
                <c:pt idx="816">
                  <c:v>-1.2815473714084828</c:v>
                </c:pt>
                <c:pt idx="817">
                  <c:v>-1.2805957641035577</c:v>
                </c:pt>
                <c:pt idx="818">
                  <c:v>-1.2795936040525784</c:v>
                </c:pt>
                <c:pt idx="819">
                  <c:v>-1.2785409308167737</c:v>
                </c:pt>
                <c:pt idx="820">
                  <c:v>-1.2774377859514292</c:v>
                </c:pt>
                <c:pt idx="821">
                  <c:v>-1.2762842130042469</c:v>
                </c:pt>
                <c:pt idx="822">
                  <c:v>-1.2750802575136255</c:v>
                </c:pt>
                <c:pt idx="823">
                  <c:v>-1.2738259670068621</c:v>
                </c:pt>
                <c:pt idx="824">
                  <c:v>-1.2725213909982784</c:v>
                </c:pt>
                <c:pt idx="825">
                  <c:v>-1.2711665809872628</c:v>
                </c:pt>
                <c:pt idx="826">
                  <c:v>-1.26976159045624</c:v>
                </c:pt>
                <c:pt idx="827">
                  <c:v>-1.2683064748685593</c:v>
                </c:pt>
                <c:pt idx="828">
                  <c:v>-1.2668012916663036</c:v>
                </c:pt>
                <c:pt idx="829">
                  <c:v>-1.265246100268024</c:v>
                </c:pt>
                <c:pt idx="830">
                  <c:v>-1.263640962066392</c:v>
                </c:pt>
                <c:pt idx="831">
                  <c:v>-1.2619859404257785</c:v>
                </c:pt>
                <c:pt idx="832">
                  <c:v>-1.2602811006797492</c:v>
                </c:pt>
                <c:pt idx="833">
                  <c:v>-1.258526510128489</c:v>
                </c:pt>
                <c:pt idx="834">
                  <c:v>-1.2567222380361422</c:v>
                </c:pt>
                <c:pt idx="835">
                  <c:v>-1.2548683556280809</c:v>
                </c:pt>
                <c:pt idx="836">
                  <c:v>-1.2529649360880903</c:v>
                </c:pt>
                <c:pt idx="837">
                  <c:v>-1.2510120545554837</c:v>
                </c:pt>
                <c:pt idx="838">
                  <c:v>-1.2490097881221316</c:v>
                </c:pt>
                <c:pt idx="839">
                  <c:v>-1.2469582158294223</c:v>
                </c:pt>
                <c:pt idx="840">
                  <c:v>-1.2448574186651395</c:v>
                </c:pt>
                <c:pt idx="841">
                  <c:v>-1.2427074795602666</c:v>
                </c:pt>
                <c:pt idx="842">
                  <c:v>-1.2405084833857118</c:v>
                </c:pt>
                <c:pt idx="843">
                  <c:v>-1.2382605169489582</c:v>
                </c:pt>
                <c:pt idx="844">
                  <c:v>-1.2359636689906366</c:v>
                </c:pt>
                <c:pt idx="845">
                  <c:v>-1.2336180301810236</c:v>
                </c:pt>
                <c:pt idx="846">
                  <c:v>-1.2312236931164613</c:v>
                </c:pt>
                <c:pt idx="847">
                  <c:v>-1.2287807523157011</c:v>
                </c:pt>
                <c:pt idx="848">
                  <c:v>-1.2262893042161742</c:v>
                </c:pt>
                <c:pt idx="849">
                  <c:v>-1.2237494471701844</c:v>
                </c:pt>
                <c:pt idx="850">
                  <c:v>-1.2211612814410246</c:v>
                </c:pt>
                <c:pt idx="851">
                  <c:v>-1.2185249091990198</c:v>
                </c:pt>
                <c:pt idx="852">
                  <c:v>-1.215840434517492</c:v>
                </c:pt>
                <c:pt idx="853">
                  <c:v>-1.2131079633686546</c:v>
                </c:pt>
                <c:pt idx="854">
                  <c:v>-1.2103276036194262</c:v>
                </c:pt>
                <c:pt idx="855">
                  <c:v>-1.2074994650271758</c:v>
                </c:pt>
                <c:pt idx="856">
                  <c:v>-1.2046236592353865</c:v>
                </c:pt>
                <c:pt idx="857">
                  <c:v>-1.2017002997692501</c:v>
                </c:pt>
                <c:pt idx="858">
                  <c:v>-1.1987295020311854</c:v>
                </c:pt>
                <c:pt idx="859">
                  <c:v>-1.1957113832962822</c:v>
                </c:pt>
                <c:pt idx="860">
                  <c:v>-1.1926460627076729</c:v>
                </c:pt>
                <c:pt idx="861">
                  <c:v>-1.1895336612718279</c:v>
                </c:pt>
                <c:pt idx="862">
                  <c:v>-1.1863743018537787</c:v>
                </c:pt>
                <c:pt idx="863">
                  <c:v>-1.1831681091722683</c:v>
                </c:pt>
                <c:pt idx="864">
                  <c:v>-1.1799152097948287</c:v>
                </c:pt>
                <c:pt idx="865">
                  <c:v>-1.1766157321327826</c:v>
                </c:pt>
                <c:pt idx="866">
                  <c:v>-1.1732698064361748</c:v>
                </c:pt>
                <c:pt idx="867">
                  <c:v>-1.1698775647886324</c:v>
                </c:pt>
                <c:pt idx="868">
                  <c:v>-1.1664391411021466</c:v>
                </c:pt>
                <c:pt idx="869">
                  <c:v>-1.1629546711117917</c:v>
                </c:pt>
                <c:pt idx="870">
                  <c:v>-1.1594242923703624</c:v>
                </c:pt>
                <c:pt idx="871">
                  <c:v>-1.1558481442429451</c:v>
                </c:pt>
                <c:pt idx="872">
                  <c:v>-1.1522263679014177</c:v>
                </c:pt>
                <c:pt idx="873">
                  <c:v>-1.148559106318874</c:v>
                </c:pt>
                <c:pt idx="874">
                  <c:v>-1.1448465042639839</c:v>
                </c:pt>
                <c:pt idx="875">
                  <c:v>-1.1410887082952734</c:v>
                </c:pt>
                <c:pt idx="876">
                  <c:v>-1.1372858667553434</c:v>
                </c:pt>
                <c:pt idx="877">
                  <c:v>-1.1334381297650098</c:v>
                </c:pt>
                <c:pt idx="878">
                  <c:v>-1.1295456492173819</c:v>
                </c:pt>
                <c:pt idx="879">
                  <c:v>-1.1256085787718628</c:v>
                </c:pt>
                <c:pt idx="880">
                  <c:v>-1.121627073848084</c:v>
                </c:pt>
                <c:pt idx="881">
                  <c:v>-1.1176012916197713</c:v>
                </c:pt>
                <c:pt idx="882">
                  <c:v>-1.1135313910085389</c:v>
                </c:pt>
                <c:pt idx="883">
                  <c:v>-1.1094175326776186</c:v>
                </c:pt>
                <c:pt idx="884">
                  <c:v>-1.1052598790255124</c:v>
                </c:pt>
                <c:pt idx="885">
                  <c:v>-1.1010585941795863</c:v>
                </c:pt>
                <c:pt idx="886">
                  <c:v>-1.0968138439895894</c:v>
                </c:pt>
                <c:pt idx="887">
                  <c:v>-1.0925257960211061</c:v>
                </c:pt>
                <c:pt idx="888">
                  <c:v>-1.0881946195489436</c:v>
                </c:pt>
                <c:pt idx="889">
                  <c:v>-1.0838204855504472</c:v>
                </c:pt>
                <c:pt idx="890">
                  <c:v>-1.0794035666987516</c:v>
                </c:pt>
                <c:pt idx="891">
                  <c:v>-1.0749440373559644</c:v>
                </c:pt>
                <c:pt idx="892">
                  <c:v>-1.070442073566285</c:v>
                </c:pt>
                <c:pt idx="893">
                  <c:v>-1.065897853049051</c:v>
                </c:pt>
                <c:pt idx="894">
                  <c:v>-1.0613115551917265</c:v>
                </c:pt>
                <c:pt idx="895">
                  <c:v>-1.0566833610428179</c:v>
                </c:pt>
                <c:pt idx="896">
                  <c:v>-1.0520134533047274</c:v>
                </c:pt>
                <c:pt idx="897">
                  <c:v>-1.0473020163265438</c:v>
                </c:pt>
                <c:pt idx="898">
                  <c:v>-1.0425492360967601</c:v>
                </c:pt>
                <c:pt idx="899">
                  <c:v>-1.0377553002359341</c:v>
                </c:pt>
                <c:pt idx="900">
                  <c:v>-1.032920397989282</c:v>
                </c:pt>
                <c:pt idx="901">
                  <c:v>-1.0280447202192067</c:v>
                </c:pt>
                <c:pt idx="902">
                  <c:v>-1.0231284593977661</c:v>
                </c:pt>
                <c:pt idx="903">
                  <c:v>-1.0181718095990708</c:v>
                </c:pt>
                <c:pt idx="904">
                  <c:v>-1.0131749664916254</c:v>
                </c:pt>
                <c:pt idx="905">
                  <c:v>-1.008138127330604</c:v>
                </c:pt>
                <c:pt idx="906">
                  <c:v>-1.0030614909500644</c:v>
                </c:pt>
                <c:pt idx="907">
                  <c:v>-0.99794525775509657</c:v>
                </c:pt>
                <c:pt idx="908">
                  <c:v>-0.99278962971391294</c:v>
                </c:pt>
                <c:pt idx="909">
                  <c:v>-0.98759481034987529</c:v>
                </c:pt>
                <c:pt idx="910">
                  <c:v>-0.98236100473346</c:v>
                </c:pt>
                <c:pt idx="911">
                  <c:v>-0.97708841947416514</c:v>
                </c:pt>
                <c:pt idx="912">
                  <c:v>-0.97177726271235021</c:v>
                </c:pt>
                <c:pt idx="913">
                  <c:v>-0.96642774411102228</c:v>
                </c:pt>
                <c:pt idx="914">
                  <c:v>-0.96104007484755938</c:v>
                </c:pt>
                <c:pt idx="915">
                  <c:v>-0.95561446760537239</c:v>
                </c:pt>
                <c:pt idx="916">
                  <c:v>-0.95015113656551231</c:v>
                </c:pt>
                <c:pt idx="917">
                  <c:v>-0.94465029739821171</c:v>
                </c:pt>
                <c:pt idx="918">
                  <c:v>-0.9391121672543723</c:v>
                </c:pt>
                <c:pt idx="919">
                  <c:v>-0.93353696475699299</c:v>
                </c:pt>
                <c:pt idx="920">
                  <c:v>-0.92792490999254096</c:v>
                </c:pt>
                <c:pt idx="921">
                  <c:v>-0.92227622450226032</c:v>
                </c:pt>
                <c:pt idx="922">
                  <c:v>-0.91659113127342839</c:v>
                </c:pt>
                <c:pt idx="923">
                  <c:v>-0.91086985473055326</c:v>
                </c:pt>
                <c:pt idx="924">
                  <c:v>-0.90511262072651311</c:v>
                </c:pt>
                <c:pt idx="925">
                  <c:v>-0.89931965653364376</c:v>
                </c:pt>
                <c:pt idx="926">
                  <c:v>-0.89349119083476236</c:v>
                </c:pt>
                <c:pt idx="927">
                  <c:v>-0.88762745371414242</c:v>
                </c:pt>
                <c:pt idx="928">
                  <c:v>-0.88172867664843124</c:v>
                </c:pt>
                <c:pt idx="929">
                  <c:v>-0.8757950924975102</c:v>
                </c:pt>
                <c:pt idx="930">
                  <c:v>-0.86982693549530621</c:v>
                </c:pt>
                <c:pt idx="931">
                  <c:v>-0.86382444124054081</c:v>
                </c:pt>
                <c:pt idx="932">
                  <c:v>-0.85778784668743158</c:v>
                </c:pt>
                <c:pt idx="933">
                  <c:v>-0.85171739013633863</c:v>
                </c:pt>
                <c:pt idx="934">
                  <c:v>-0.84561331122435579</c:v>
                </c:pt>
                <c:pt idx="935">
                  <c:v>-0.83947585091585442</c:v>
                </c:pt>
                <c:pt idx="936">
                  <c:v>-0.83330525149296619</c:v>
                </c:pt>
                <c:pt idx="937">
                  <c:v>-0.82710175654602147</c:v>
                </c:pt>
                <c:pt idx="938">
                  <c:v>-0.82086561096393351</c:v>
                </c:pt>
                <c:pt idx="939">
                  <c:v>-0.81459706092453033</c:v>
                </c:pt>
                <c:pt idx="940">
                  <c:v>-0.80829635388483723</c:v>
                </c:pt>
                <c:pt idx="941">
                  <c:v>-0.80196373857130787</c:v>
                </c:pt>
                <c:pt idx="942">
                  <c:v>-0.79559946497000467</c:v>
                </c:pt>
                <c:pt idx="943">
                  <c:v>-0.78920378431673399</c:v>
                </c:pt>
                <c:pt idx="944">
                  <c:v>-0.78277694908712303</c:v>
                </c:pt>
                <c:pt idx="945">
                  <c:v>-0.77631921298665696</c:v>
                </c:pt>
                <c:pt idx="946">
                  <c:v>-0.76983083094066196</c:v>
                </c:pt>
                <c:pt idx="947">
                  <c:v>-0.76331205908424138</c:v>
                </c:pt>
                <c:pt idx="948">
                  <c:v>-0.75676315475216904</c:v>
                </c:pt>
                <c:pt idx="949">
                  <c:v>-0.75018437646872349</c:v>
                </c:pt>
                <c:pt idx="950">
                  <c:v>-0.74357598393748736</c:v>
                </c:pt>
                <c:pt idx="951">
                  <c:v>-0.73693823803109348</c:v>
                </c:pt>
                <c:pt idx="952">
                  <c:v>-0.73027140078092967</c:v>
                </c:pt>
                <c:pt idx="953">
                  <c:v>-0.72357573536678987</c:v>
                </c:pt>
                <c:pt idx="954">
                  <c:v>-0.7168515061064884</c:v>
                </c:pt>
                <c:pt idx="955">
                  <c:v>-0.71009897844542491</c:v>
                </c:pt>
                <c:pt idx="956">
                  <c:v>-0.70331841894610436</c:v>
                </c:pt>
                <c:pt idx="957">
                  <c:v>-0.69651009527761831</c:v>
                </c:pt>
                <c:pt idx="958">
                  <c:v>-0.68967427620507271</c:v>
                </c:pt>
                <c:pt idx="959">
                  <c:v>-0.68281123157898194</c:v>
                </c:pt>
                <c:pt idx="960">
                  <c:v>-0.67592123232461543</c:v>
                </c:pt>
                <c:pt idx="961">
                  <c:v>-0.66900455043130114</c:v>
                </c:pt>
                <c:pt idx="962">
                  <c:v>-0.66206145894169266</c:v>
                </c:pt>
                <c:pt idx="963">
                  <c:v>-0.65509223194098487</c:v>
                </c:pt>
                <c:pt idx="964">
                  <c:v>-0.64809714454609835</c:v>
                </c:pt>
                <c:pt idx="965">
                  <c:v>-0.64107647289481617</c:v>
                </c:pt>
                <c:pt idx="966">
                  <c:v>-0.63403049413488732</c:v>
                </c:pt>
                <c:pt idx="967">
                  <c:v>-0.62695948641308064</c:v>
                </c:pt>
                <c:pt idx="968">
                  <c:v>-0.61986372886420804</c:v>
                </c:pt>
                <c:pt idx="969">
                  <c:v>-0.61274350160010427</c:v>
                </c:pt>
                <c:pt idx="970">
                  <c:v>-0.60559908569856924</c:v>
                </c:pt>
                <c:pt idx="971">
                  <c:v>-0.59843076319227484</c:v>
                </c:pt>
                <c:pt idx="972">
                  <c:v>-0.5912388170576266</c:v>
                </c:pt>
                <c:pt idx="973">
                  <c:v>-0.58402353120359607</c:v>
                </c:pt>
                <c:pt idx="974">
                  <c:v>-0.57678519046051291</c:v>
                </c:pt>
                <c:pt idx="975">
                  <c:v>-0.56952408056881954</c:v>
                </c:pt>
                <c:pt idx="976">
                  <c:v>-0.56224048816779526</c:v>
                </c:pt>
                <c:pt idx="977">
                  <c:v>-0.55493470078423501</c:v>
                </c:pt>
                <c:pt idx="978">
                  <c:v>-0.54760700682110308</c:v>
                </c:pt>
                <c:pt idx="979">
                  <c:v>-0.54025769554614578</c:v>
                </c:pt>
                <c:pt idx="980">
                  <c:v>-0.53288705708047701</c:v>
                </c:pt>
                <c:pt idx="981">
                  <c:v>-0.52549538238711835</c:v>
                </c:pt>
                <c:pt idx="982">
                  <c:v>-0.51808296325951808</c:v>
                </c:pt>
                <c:pt idx="983">
                  <c:v>-0.51065009231003078</c:v>
                </c:pt>
                <c:pt idx="984">
                  <c:v>-0.50319706295836519</c:v>
                </c:pt>
                <c:pt idx="985">
                  <c:v>-0.49572416942000569</c:v>
                </c:pt>
                <c:pt idx="986">
                  <c:v>-0.48823170669459098</c:v>
                </c:pt>
                <c:pt idx="987">
                  <c:v>-0.48071997055427362</c:v>
                </c:pt>
                <c:pt idx="988">
                  <c:v>-0.47318925753204238</c:v>
                </c:pt>
                <c:pt idx="989">
                  <c:v>-0.46563986491001602</c:v>
                </c:pt>
                <c:pt idx="990">
                  <c:v>-0.45807209070771093</c:v>
                </c:pt>
                <c:pt idx="991">
                  <c:v>-0.45048623367027141</c:v>
                </c:pt>
                <c:pt idx="992">
                  <c:v>-0.44288259325668</c:v>
                </c:pt>
                <c:pt idx="993">
                  <c:v>-0.43526146962793366</c:v>
                </c:pt>
                <c:pt idx="994">
                  <c:v>-0.42762316363519953</c:v>
                </c:pt>
                <c:pt idx="995">
                  <c:v>-0.41996797680793185</c:v>
                </c:pt>
                <c:pt idx="996">
                  <c:v>-0.41229621134197308</c:v>
                </c:pt>
                <c:pt idx="997">
                  <c:v>-0.40460817008762301</c:v>
                </c:pt>
                <c:pt idx="998">
                  <c:v>-0.39690415653768318</c:v>
                </c:pt>
                <c:pt idx="999">
                  <c:v>-0.3891844748154798</c:v>
                </c:pt>
                <c:pt idx="1000">
                  <c:v>-0.38144942966285195</c:v>
                </c:pt>
              </c:numCache>
            </c:numRef>
          </c:yVal>
          <c:smooth val="1"/>
          <c:extLst>
            <c:ext xmlns:c16="http://schemas.microsoft.com/office/drawing/2014/chart" uri="{C3380CC4-5D6E-409C-BE32-E72D297353CC}">
              <c16:uniqueId val="{00000001-8F14-44D2-A80C-DFCB92E6610C}"/>
            </c:ext>
          </c:extLst>
        </c:ser>
        <c:ser>
          <c:idx val="2"/>
          <c:order val="2"/>
          <c:tx>
            <c:strRef>
              <c:f>Sheet1!$I$1</c:f>
              <c:strCache>
                <c:ptCount val="1"/>
                <c:pt idx="0">
                  <c:v>電力</c:v>
                </c:pt>
              </c:strCache>
            </c:strRef>
          </c:tx>
          <c:spPr>
            <a:ln w="15875" cap="rnd">
              <a:solidFill>
                <a:srgbClr val="FF0000"/>
              </a:solidFill>
              <a:round/>
            </a:ln>
            <a:effectLst/>
          </c:spPr>
          <c:marker>
            <c:symbol val="none"/>
          </c:marker>
          <c:xVal>
            <c:numRef>
              <c:f>Sheet1!$F$2:$F$1002</c:f>
              <c:numCache>
                <c:formatCode>General</c:formatCode>
                <c:ptCount val="1001"/>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pt idx="819">
                  <c:v>0.81899999999999995</c:v>
                </c:pt>
                <c:pt idx="820">
                  <c:v>0.82</c:v>
                </c:pt>
                <c:pt idx="821">
                  <c:v>0.82099999999999995</c:v>
                </c:pt>
                <c:pt idx="822">
                  <c:v>0.82199999999999995</c:v>
                </c:pt>
                <c:pt idx="823">
                  <c:v>0.82299999999999995</c:v>
                </c:pt>
                <c:pt idx="824">
                  <c:v>0.82399999999999995</c:v>
                </c:pt>
                <c:pt idx="825">
                  <c:v>0.82499999999999996</c:v>
                </c:pt>
                <c:pt idx="826">
                  <c:v>0.82599999999999996</c:v>
                </c:pt>
                <c:pt idx="827">
                  <c:v>0.82699999999999996</c:v>
                </c:pt>
                <c:pt idx="828">
                  <c:v>0.82799999999999996</c:v>
                </c:pt>
                <c:pt idx="829">
                  <c:v>0.82899999999999996</c:v>
                </c:pt>
                <c:pt idx="830">
                  <c:v>0.83</c:v>
                </c:pt>
                <c:pt idx="831">
                  <c:v>0.83099999999999996</c:v>
                </c:pt>
                <c:pt idx="832">
                  <c:v>0.83199999999999996</c:v>
                </c:pt>
                <c:pt idx="833">
                  <c:v>0.83299999999999996</c:v>
                </c:pt>
                <c:pt idx="834">
                  <c:v>0.83399999999999996</c:v>
                </c:pt>
                <c:pt idx="835">
                  <c:v>0.83499999999999996</c:v>
                </c:pt>
                <c:pt idx="836">
                  <c:v>0.83599999999999997</c:v>
                </c:pt>
                <c:pt idx="837">
                  <c:v>0.83699999999999997</c:v>
                </c:pt>
                <c:pt idx="838">
                  <c:v>0.83799999999999997</c:v>
                </c:pt>
                <c:pt idx="839">
                  <c:v>0.83899999999999997</c:v>
                </c:pt>
                <c:pt idx="840">
                  <c:v>0.84</c:v>
                </c:pt>
                <c:pt idx="841">
                  <c:v>0.84099999999999997</c:v>
                </c:pt>
                <c:pt idx="842">
                  <c:v>0.84199999999999997</c:v>
                </c:pt>
                <c:pt idx="843">
                  <c:v>0.84299999999999997</c:v>
                </c:pt>
                <c:pt idx="844">
                  <c:v>0.84399999999999997</c:v>
                </c:pt>
                <c:pt idx="845">
                  <c:v>0.84499999999999997</c:v>
                </c:pt>
                <c:pt idx="846">
                  <c:v>0.84599999999999997</c:v>
                </c:pt>
                <c:pt idx="847">
                  <c:v>0.84699999999999998</c:v>
                </c:pt>
                <c:pt idx="848">
                  <c:v>0.84799999999999998</c:v>
                </c:pt>
                <c:pt idx="849">
                  <c:v>0.84899999999999998</c:v>
                </c:pt>
                <c:pt idx="850">
                  <c:v>0.85</c:v>
                </c:pt>
                <c:pt idx="851">
                  <c:v>0.85099999999999998</c:v>
                </c:pt>
                <c:pt idx="852">
                  <c:v>0.85199999999999998</c:v>
                </c:pt>
                <c:pt idx="853">
                  <c:v>0.85299999999999998</c:v>
                </c:pt>
                <c:pt idx="854">
                  <c:v>0.85399999999999998</c:v>
                </c:pt>
                <c:pt idx="855">
                  <c:v>0.85499999999999998</c:v>
                </c:pt>
                <c:pt idx="856">
                  <c:v>0.85599999999999998</c:v>
                </c:pt>
                <c:pt idx="857">
                  <c:v>0.85699999999999998</c:v>
                </c:pt>
                <c:pt idx="858">
                  <c:v>0.85799999999999998</c:v>
                </c:pt>
                <c:pt idx="859">
                  <c:v>0.85899999999999999</c:v>
                </c:pt>
                <c:pt idx="860">
                  <c:v>0.86</c:v>
                </c:pt>
                <c:pt idx="861">
                  <c:v>0.86099999999999999</c:v>
                </c:pt>
                <c:pt idx="862">
                  <c:v>0.86199999999999999</c:v>
                </c:pt>
                <c:pt idx="863">
                  <c:v>0.86299999999999999</c:v>
                </c:pt>
                <c:pt idx="864">
                  <c:v>0.86399999999999999</c:v>
                </c:pt>
                <c:pt idx="865">
                  <c:v>0.86499999999999999</c:v>
                </c:pt>
                <c:pt idx="866">
                  <c:v>0.86599999999999999</c:v>
                </c:pt>
                <c:pt idx="867">
                  <c:v>0.86699999999999999</c:v>
                </c:pt>
                <c:pt idx="868">
                  <c:v>0.86799999999999999</c:v>
                </c:pt>
                <c:pt idx="869">
                  <c:v>0.86899999999999999</c:v>
                </c:pt>
                <c:pt idx="870">
                  <c:v>0.87</c:v>
                </c:pt>
                <c:pt idx="871">
                  <c:v>0.871</c:v>
                </c:pt>
                <c:pt idx="872">
                  <c:v>0.872</c:v>
                </c:pt>
                <c:pt idx="873">
                  <c:v>0.873</c:v>
                </c:pt>
                <c:pt idx="874">
                  <c:v>0.874</c:v>
                </c:pt>
                <c:pt idx="875">
                  <c:v>0.875</c:v>
                </c:pt>
                <c:pt idx="876">
                  <c:v>0.876</c:v>
                </c:pt>
                <c:pt idx="877">
                  <c:v>0.877</c:v>
                </c:pt>
                <c:pt idx="878">
                  <c:v>0.878</c:v>
                </c:pt>
                <c:pt idx="879">
                  <c:v>0.879</c:v>
                </c:pt>
                <c:pt idx="880">
                  <c:v>0.88</c:v>
                </c:pt>
                <c:pt idx="881">
                  <c:v>0.88100000000000001</c:v>
                </c:pt>
                <c:pt idx="882">
                  <c:v>0.88200000000000001</c:v>
                </c:pt>
                <c:pt idx="883">
                  <c:v>0.88300000000000001</c:v>
                </c:pt>
                <c:pt idx="884">
                  <c:v>0.88400000000000001</c:v>
                </c:pt>
                <c:pt idx="885">
                  <c:v>0.88500000000000001</c:v>
                </c:pt>
                <c:pt idx="886">
                  <c:v>0.88600000000000001</c:v>
                </c:pt>
                <c:pt idx="887">
                  <c:v>0.88700000000000001</c:v>
                </c:pt>
                <c:pt idx="888">
                  <c:v>0.88800000000000001</c:v>
                </c:pt>
                <c:pt idx="889">
                  <c:v>0.88900000000000001</c:v>
                </c:pt>
                <c:pt idx="890">
                  <c:v>0.89</c:v>
                </c:pt>
                <c:pt idx="891">
                  <c:v>0.89100000000000001</c:v>
                </c:pt>
                <c:pt idx="892">
                  <c:v>0.89200000000000002</c:v>
                </c:pt>
                <c:pt idx="893">
                  <c:v>0.89300000000000002</c:v>
                </c:pt>
                <c:pt idx="894">
                  <c:v>0.89400000000000002</c:v>
                </c:pt>
                <c:pt idx="895">
                  <c:v>0.89500000000000002</c:v>
                </c:pt>
                <c:pt idx="896">
                  <c:v>0.89600000000000002</c:v>
                </c:pt>
                <c:pt idx="897">
                  <c:v>0.89700000000000002</c:v>
                </c:pt>
                <c:pt idx="898">
                  <c:v>0.89800000000000002</c:v>
                </c:pt>
                <c:pt idx="899">
                  <c:v>0.89900000000000002</c:v>
                </c:pt>
                <c:pt idx="900">
                  <c:v>0.9</c:v>
                </c:pt>
                <c:pt idx="901">
                  <c:v>0.90100000000000002</c:v>
                </c:pt>
                <c:pt idx="902">
                  <c:v>0.90200000000000002</c:v>
                </c:pt>
                <c:pt idx="903">
                  <c:v>0.90300000000000002</c:v>
                </c:pt>
                <c:pt idx="904">
                  <c:v>0.90400000000000003</c:v>
                </c:pt>
                <c:pt idx="905">
                  <c:v>0.90500000000000003</c:v>
                </c:pt>
                <c:pt idx="906">
                  <c:v>0.90600000000000003</c:v>
                </c:pt>
                <c:pt idx="907">
                  <c:v>0.90700000000000003</c:v>
                </c:pt>
                <c:pt idx="908">
                  <c:v>0.90800000000000003</c:v>
                </c:pt>
                <c:pt idx="909">
                  <c:v>0.90900000000000003</c:v>
                </c:pt>
                <c:pt idx="910">
                  <c:v>0.91</c:v>
                </c:pt>
                <c:pt idx="911">
                  <c:v>0.91100000000000003</c:v>
                </c:pt>
                <c:pt idx="912">
                  <c:v>0.91200000000000003</c:v>
                </c:pt>
                <c:pt idx="913">
                  <c:v>0.91300000000000003</c:v>
                </c:pt>
                <c:pt idx="914">
                  <c:v>0.91400000000000003</c:v>
                </c:pt>
                <c:pt idx="915">
                  <c:v>0.91500000000000004</c:v>
                </c:pt>
                <c:pt idx="916">
                  <c:v>0.91600000000000004</c:v>
                </c:pt>
                <c:pt idx="917">
                  <c:v>0.91700000000000004</c:v>
                </c:pt>
                <c:pt idx="918">
                  <c:v>0.91800000000000004</c:v>
                </c:pt>
                <c:pt idx="919">
                  <c:v>0.91900000000000004</c:v>
                </c:pt>
                <c:pt idx="920">
                  <c:v>0.92</c:v>
                </c:pt>
                <c:pt idx="921">
                  <c:v>0.92100000000000004</c:v>
                </c:pt>
                <c:pt idx="922">
                  <c:v>0.92200000000000004</c:v>
                </c:pt>
                <c:pt idx="923">
                  <c:v>0.92300000000000004</c:v>
                </c:pt>
                <c:pt idx="924">
                  <c:v>0.92400000000000004</c:v>
                </c:pt>
                <c:pt idx="925">
                  <c:v>0.92500000000000004</c:v>
                </c:pt>
                <c:pt idx="926">
                  <c:v>0.92600000000000005</c:v>
                </c:pt>
                <c:pt idx="927">
                  <c:v>0.92700000000000005</c:v>
                </c:pt>
                <c:pt idx="928">
                  <c:v>0.92800000000000005</c:v>
                </c:pt>
                <c:pt idx="929">
                  <c:v>0.92900000000000005</c:v>
                </c:pt>
                <c:pt idx="930">
                  <c:v>0.93</c:v>
                </c:pt>
                <c:pt idx="931">
                  <c:v>0.93100000000000005</c:v>
                </c:pt>
                <c:pt idx="932">
                  <c:v>0.93200000000000005</c:v>
                </c:pt>
                <c:pt idx="933">
                  <c:v>0.93300000000000005</c:v>
                </c:pt>
                <c:pt idx="934">
                  <c:v>0.93400000000000005</c:v>
                </c:pt>
                <c:pt idx="935">
                  <c:v>0.93500000000000005</c:v>
                </c:pt>
                <c:pt idx="936">
                  <c:v>0.93600000000000005</c:v>
                </c:pt>
                <c:pt idx="937">
                  <c:v>0.93700000000000006</c:v>
                </c:pt>
                <c:pt idx="938">
                  <c:v>0.93799999999999994</c:v>
                </c:pt>
                <c:pt idx="939">
                  <c:v>0.93899999999999995</c:v>
                </c:pt>
                <c:pt idx="940">
                  <c:v>0.94</c:v>
                </c:pt>
                <c:pt idx="941">
                  <c:v>0.94099999999999995</c:v>
                </c:pt>
                <c:pt idx="942">
                  <c:v>0.94199999999999995</c:v>
                </c:pt>
                <c:pt idx="943">
                  <c:v>0.94299999999999995</c:v>
                </c:pt>
                <c:pt idx="944">
                  <c:v>0.94399999999999995</c:v>
                </c:pt>
                <c:pt idx="945">
                  <c:v>0.94499999999999995</c:v>
                </c:pt>
                <c:pt idx="946">
                  <c:v>0.94599999999999995</c:v>
                </c:pt>
                <c:pt idx="947">
                  <c:v>0.94699999999999995</c:v>
                </c:pt>
                <c:pt idx="948">
                  <c:v>0.94799999999999995</c:v>
                </c:pt>
                <c:pt idx="949">
                  <c:v>0.94899999999999995</c:v>
                </c:pt>
                <c:pt idx="950">
                  <c:v>0.95</c:v>
                </c:pt>
                <c:pt idx="951">
                  <c:v>0.95099999999999996</c:v>
                </c:pt>
                <c:pt idx="952">
                  <c:v>0.95199999999999996</c:v>
                </c:pt>
                <c:pt idx="953">
                  <c:v>0.95299999999999996</c:v>
                </c:pt>
                <c:pt idx="954">
                  <c:v>0.95399999999999996</c:v>
                </c:pt>
                <c:pt idx="955">
                  <c:v>0.95499999999999996</c:v>
                </c:pt>
                <c:pt idx="956">
                  <c:v>0.95599999999999996</c:v>
                </c:pt>
                <c:pt idx="957">
                  <c:v>0.95699999999999996</c:v>
                </c:pt>
                <c:pt idx="958">
                  <c:v>0.95799999999999996</c:v>
                </c:pt>
                <c:pt idx="959">
                  <c:v>0.95899999999999996</c:v>
                </c:pt>
                <c:pt idx="960">
                  <c:v>0.96</c:v>
                </c:pt>
                <c:pt idx="961">
                  <c:v>0.96099999999999997</c:v>
                </c:pt>
                <c:pt idx="962">
                  <c:v>0.96199999999999997</c:v>
                </c:pt>
                <c:pt idx="963">
                  <c:v>0.96299999999999997</c:v>
                </c:pt>
                <c:pt idx="964">
                  <c:v>0.96399999999999997</c:v>
                </c:pt>
                <c:pt idx="965">
                  <c:v>0.96499999999999997</c:v>
                </c:pt>
                <c:pt idx="966">
                  <c:v>0.96599999999999997</c:v>
                </c:pt>
                <c:pt idx="967">
                  <c:v>0.96699999999999997</c:v>
                </c:pt>
                <c:pt idx="968">
                  <c:v>0.96799999999999997</c:v>
                </c:pt>
                <c:pt idx="969">
                  <c:v>0.96899999999999997</c:v>
                </c:pt>
                <c:pt idx="970">
                  <c:v>0.97</c:v>
                </c:pt>
                <c:pt idx="971">
                  <c:v>0.97099999999999997</c:v>
                </c:pt>
                <c:pt idx="972">
                  <c:v>0.97199999999999998</c:v>
                </c:pt>
                <c:pt idx="973">
                  <c:v>0.97299999999999998</c:v>
                </c:pt>
                <c:pt idx="974">
                  <c:v>0.97399999999999998</c:v>
                </c:pt>
                <c:pt idx="975">
                  <c:v>0.97499999999999998</c:v>
                </c:pt>
                <c:pt idx="976">
                  <c:v>0.97599999999999998</c:v>
                </c:pt>
                <c:pt idx="977">
                  <c:v>0.97699999999999998</c:v>
                </c:pt>
                <c:pt idx="978">
                  <c:v>0.97799999999999998</c:v>
                </c:pt>
                <c:pt idx="979">
                  <c:v>0.97899999999999998</c:v>
                </c:pt>
                <c:pt idx="980">
                  <c:v>0.98</c:v>
                </c:pt>
                <c:pt idx="981">
                  <c:v>0.98099999999999998</c:v>
                </c:pt>
                <c:pt idx="982">
                  <c:v>0.98199999999999998</c:v>
                </c:pt>
                <c:pt idx="983">
                  <c:v>0.98299999999999998</c:v>
                </c:pt>
                <c:pt idx="984">
                  <c:v>0.98399999999999999</c:v>
                </c:pt>
                <c:pt idx="985">
                  <c:v>0.98499999999999999</c:v>
                </c:pt>
                <c:pt idx="986">
                  <c:v>0.98599999999999999</c:v>
                </c:pt>
                <c:pt idx="987">
                  <c:v>0.98699999999999999</c:v>
                </c:pt>
                <c:pt idx="988">
                  <c:v>0.98799999999999999</c:v>
                </c:pt>
                <c:pt idx="989">
                  <c:v>0.98899999999999999</c:v>
                </c:pt>
                <c:pt idx="990">
                  <c:v>0.99</c:v>
                </c:pt>
                <c:pt idx="991">
                  <c:v>0.99099999999999999</c:v>
                </c:pt>
                <c:pt idx="992">
                  <c:v>0.99199999999999999</c:v>
                </c:pt>
                <c:pt idx="993">
                  <c:v>0.99299999999999999</c:v>
                </c:pt>
                <c:pt idx="994">
                  <c:v>0.99399999999999999</c:v>
                </c:pt>
                <c:pt idx="995">
                  <c:v>0.995</c:v>
                </c:pt>
                <c:pt idx="996">
                  <c:v>0.996</c:v>
                </c:pt>
                <c:pt idx="997">
                  <c:v>0.997</c:v>
                </c:pt>
                <c:pt idx="998">
                  <c:v>0.998</c:v>
                </c:pt>
                <c:pt idx="999">
                  <c:v>0.999</c:v>
                </c:pt>
                <c:pt idx="1000">
                  <c:v>1</c:v>
                </c:pt>
              </c:numCache>
            </c:numRef>
          </c:xVal>
          <c:yVal>
            <c:numRef>
              <c:f>Sheet1!$I$2:$I$1002</c:f>
              <c:numCache>
                <c:formatCode>General</c:formatCode>
                <c:ptCount val="1001"/>
                <c:pt idx="0">
                  <c:v>0</c:v>
                </c:pt>
                <c:pt idx="1">
                  <c:v>-4.6929997261280455E-3</c:v>
                </c:pt>
                <c:pt idx="2">
                  <c:v>-9.1906621644894781E-3</c:v>
                </c:pt>
                <c:pt idx="3">
                  <c:v>-1.3492277123938724E-2</c:v>
                </c:pt>
                <c:pt idx="4">
                  <c:v>-1.7597165369673772E-2</c:v>
                </c:pt>
                <c:pt idx="5">
                  <c:v>-2.150467873048887E-2</c:v>
                </c:pt>
                <c:pt idx="6">
                  <c:v>-2.5214200201122288E-2</c:v>
                </c:pt>
                <c:pt idx="7">
                  <c:v>-2.8725144039682779E-2</c:v>
                </c:pt>
                <c:pt idx="8">
                  <c:v>-3.2036955860139625E-2</c:v>
                </c:pt>
                <c:pt idx="9">
                  <c:v>-3.514911271986141E-2</c:v>
                </c:pt>
                <c:pt idx="10">
                  <c:v>-3.8061123202189927E-2</c:v>
                </c:pt>
                <c:pt idx="11">
                  <c:v>-4.0772527494035822E-2</c:v>
                </c:pt>
                <c:pt idx="12">
                  <c:v>-4.3282897458484328E-2</c:v>
                </c:pt>
                <c:pt idx="13">
                  <c:v>-4.5591836702398976E-2</c:v>
                </c:pt>
                <c:pt idx="14">
                  <c:v>-4.7698980639012893E-2</c:v>
                </c:pt>
                <c:pt idx="15">
                  <c:v>-4.9603996545498033E-2</c:v>
                </c:pt>
                <c:pt idx="16">
                  <c:v>-5.1306583615502756E-2</c:v>
                </c:pt>
                <c:pt idx="17">
                  <c:v>-5.2806473006649861E-2</c:v>
                </c:pt>
                <c:pt idx="18">
                  <c:v>-5.410342788298747E-2</c:v>
                </c:pt>
                <c:pt idx="19">
                  <c:v>-5.5197243452385879E-2</c:v>
                </c:pt>
                <c:pt idx="20">
                  <c:v>-5.6087746998874789E-2</c:v>
                </c:pt>
                <c:pt idx="21">
                  <c:v>-5.6774797909915402E-2</c:v>
                </c:pt>
                <c:pt idx="22">
                  <c:v>-5.7258287698603694E-2</c:v>
                </c:pt>
                <c:pt idx="23">
                  <c:v>-5.7538140020800488E-2</c:v>
                </c:pt>
                <c:pt idx="24">
                  <c:v>-5.7614310687186601E-2</c:v>
                </c:pt>
                <c:pt idx="25">
                  <c:v>-5.7486787670240257E-2</c:v>
                </c:pt>
                <c:pt idx="26">
                  <c:v>-5.7155591106136362E-2</c:v>
                </c:pt>
                <c:pt idx="27">
                  <c:v>-5.6620773291566895E-2</c:v>
                </c:pt>
                <c:pt idx="28">
                  <c:v>-5.5882418675483221E-2</c:v>
                </c:pt>
                <c:pt idx="29">
                  <c:v>-5.4940643845761333E-2</c:v>
                </c:pt>
                <c:pt idx="30">
                  <c:v>-5.3795597510792395E-2</c:v>
                </c:pt>
                <c:pt idx="31">
                  <c:v>-5.2447460476001309E-2</c:v>
                </c:pt>
                <c:pt idx="32">
                  <c:v>-5.0896445615297214E-2</c:v>
                </c:pt>
                <c:pt idx="33">
                  <c:v>-4.9142797837460131E-2</c:v>
                </c:pt>
                <c:pt idx="34">
                  <c:v>-4.7186794047469317E-2</c:v>
                </c:pt>
                <c:pt idx="35">
                  <c:v>-4.5028743102779392E-2</c:v>
                </c:pt>
                <c:pt idx="36">
                  <c:v>-4.2668985764550985E-2</c:v>
                </c:pt>
                <c:pt idx="37">
                  <c:v>-4.0107894643843761E-2</c:v>
                </c:pt>
                <c:pt idx="38">
                  <c:v>-3.7345874142780372E-2</c:v>
                </c:pt>
                <c:pt idx="39">
                  <c:v>-3.4383360390690343E-2</c:v>
                </c:pt>
                <c:pt idx="40">
                  <c:v>-3.1220821175244294E-2</c:v>
                </c:pt>
                <c:pt idx="41">
                  <c:v>-2.7858755868589293E-2</c:v>
                </c:pt>
                <c:pt idx="42">
                  <c:v>-2.4297695348496663E-2</c:v>
                </c:pt>
                <c:pt idx="43">
                  <c:v>-2.0538201914535315E-2</c:v>
                </c:pt>
                <c:pt idx="44">
                  <c:v>-1.6580869199283345E-2</c:v>
                </c:pt>
                <c:pt idx="45">
                  <c:v>-1.2426322074592018E-2</c:v>
                </c:pt>
                <c:pt idx="46">
                  <c:v>-8.0752165529172741E-3</c:v>
                </c:pt>
                <c:pt idx="47">
                  <c:v>-3.5282396837335761E-3</c:v>
                </c:pt>
                <c:pt idx="48">
                  <c:v>1.2138905549524497E-3</c:v>
                </c:pt>
                <c:pt idx="49">
                  <c:v>6.1504253699726993E-3</c:v>
                </c:pt>
                <c:pt idx="50">
                  <c:v>1.1280585271233401E-2</c:v>
                </c:pt>
                <c:pt idx="51">
                  <c:v>1.6603560194798684E-2</c:v>
                </c:pt>
                <c:pt idx="52">
                  <c:v>2.2118509630801333E-2</c:v>
                </c:pt>
                <c:pt idx="53">
                  <c:v>2.7824562756161283E-2</c:v>
                </c:pt>
                <c:pt idx="54">
                  <c:v>3.3720818572090576E-2</c:v>
                </c:pt>
                <c:pt idx="55">
                  <c:v>3.9806346046362961E-2</c:v>
                </c:pt>
                <c:pt idx="56">
                  <c:v>4.6080184260326326E-2</c:v>
                </c:pt>
                <c:pt idx="57">
                  <c:v>5.2541342560633551E-2</c:v>
                </c:pt>
                <c:pt idx="58">
                  <c:v>5.9188800715669294E-2</c:v>
                </c:pt>
                <c:pt idx="59">
                  <c:v>6.6021509076646667E-2</c:v>
                </c:pt>
                <c:pt idx="60">
                  <c:v>7.3038388743349197E-2</c:v>
                </c:pt>
                <c:pt idx="61">
                  <c:v>8.0238331734491797E-2</c:v>
                </c:pt>
                <c:pt idx="62">
                  <c:v>8.762020116267312E-2</c:v>
                </c:pt>
                <c:pt idx="63">
                  <c:v>9.5182831413893304E-2</c:v>
                </c:pt>
                <c:pt idx="64">
                  <c:v>0.10292502833160631</c:v>
                </c:pt>
                <c:pt idx="65">
                  <c:v>0.1108455694052808</c:v>
                </c:pt>
                <c:pt idx="66">
                  <c:v>0.11894320396343655</c:v>
                </c:pt>
                <c:pt idx="67">
                  <c:v>0.12721665337112889</c:v>
                </c:pt>
                <c:pt idx="68">
                  <c:v>0.13566461123184786</c:v>
                </c:pt>
                <c:pt idx="69">
                  <c:v>0.14428574359380103</c:v>
                </c:pt>
                <c:pt idx="70">
                  <c:v>0.15307868916054801</c:v>
                </c:pt>
                <c:pt idx="71">
                  <c:v>0.16204205950595141</c:v>
                </c:pt>
                <c:pt idx="72">
                  <c:v>0.17117443929341386</c:v>
                </c:pt>
                <c:pt idx="73">
                  <c:v>0.18047438649936123</c:v>
                </c:pt>
                <c:pt idx="74">
                  <c:v>0.18994043264094282</c:v>
                </c:pt>
                <c:pt idx="75">
                  <c:v>0.19957108300790716</c:v>
                </c:pt>
                <c:pt idx="76">
                  <c:v>0.20936481689862088</c:v>
                </c:pt>
                <c:pt idx="77">
                  <c:v>0.21932008786019075</c:v>
                </c:pt>
                <c:pt idx="78">
                  <c:v>0.22943532393265165</c:v>
                </c:pt>
                <c:pt idx="79">
                  <c:v>0.23970892789718345</c:v>
                </c:pt>
                <c:pt idx="80">
                  <c:v>0.25013927752831477</c:v>
                </c:pt>
                <c:pt idx="81">
                  <c:v>0.26072472585007628</c:v>
                </c:pt>
                <c:pt idx="82">
                  <c:v>0.27146360139606268</c:v>
                </c:pt>
                <c:pt idx="83">
                  <c:v>0.28235420847335985</c:v>
                </c:pt>
                <c:pt idx="84">
                  <c:v>0.29339482743029893</c:v>
                </c:pt>
                <c:pt idx="85">
                  <c:v>0.30458371492799452</c:v>
                </c:pt>
                <c:pt idx="86">
                  <c:v>0.31591910421561997</c:v>
                </c:pt>
                <c:pt idx="87">
                  <c:v>0.32739920540938267</c:v>
                </c:pt>
                <c:pt idx="88">
                  <c:v>0.33902220577515002</c:v>
                </c:pt>
                <c:pt idx="89">
                  <c:v>0.35078627001468499</c:v>
                </c:pt>
                <c:pt idx="90">
                  <c:v>0.36268954055544328</c:v>
                </c:pt>
                <c:pt idx="91">
                  <c:v>0.37473013784388859</c:v>
                </c:pt>
                <c:pt idx="92">
                  <c:v>0.38690616064227779</c:v>
                </c:pt>
                <c:pt idx="93">
                  <c:v>0.39921568632887222</c:v>
                </c:pt>
                <c:pt idx="94">
                  <c:v>0.41165677120152233</c:v>
                </c:pt>
                <c:pt idx="95">
                  <c:v>0.42422745078458313</c:v>
                </c:pt>
                <c:pt idx="96">
                  <c:v>0.43692574013911045</c:v>
                </c:pt>
                <c:pt idx="97">
                  <c:v>0.449749634176286</c:v>
                </c:pt>
                <c:pt idx="98">
                  <c:v>0.46269710797402575</c:v>
                </c:pt>
                <c:pt idx="99">
                  <c:v>0.47576611709672006</c:v>
                </c:pt>
                <c:pt idx="100">
                  <c:v>0.48895459791805507</c:v>
                </c:pt>
                <c:pt idx="101">
                  <c:v>0.50226046794686285</c:v>
                </c:pt>
                <c:pt idx="102">
                  <c:v>0.51568162615595248</c:v>
                </c:pt>
                <c:pt idx="103">
                  <c:v>0.52921595331386673</c:v>
                </c:pt>
                <c:pt idx="104">
                  <c:v>0.54286131231951384</c:v>
                </c:pt>
                <c:pt idx="105">
                  <c:v>0.55661554853961992</c:v>
                </c:pt>
                <c:pt idx="106">
                  <c:v>0.57047649014895063</c:v>
                </c:pt>
                <c:pt idx="107">
                  <c:v>0.58444194847324826</c:v>
                </c:pt>
                <c:pt idx="108">
                  <c:v>0.59850971833482747</c:v>
                </c:pt>
                <c:pt idx="109">
                  <c:v>0.61267757840077741</c:v>
                </c:pt>
                <c:pt idx="110">
                  <c:v>0.62694329153371697</c:v>
                </c:pt>
                <c:pt idx="111">
                  <c:v>0.64130460514504251</c:v>
                </c:pt>
                <c:pt idx="112">
                  <c:v>0.65575925155061665</c:v>
                </c:pt>
                <c:pt idx="113">
                  <c:v>0.67030494832884102</c:v>
                </c:pt>
                <c:pt idx="114">
                  <c:v>0.68493939868105747</c:v>
                </c:pt>
                <c:pt idx="115">
                  <c:v>0.69966029179421441</c:v>
                </c:pt>
                <c:pt idx="116">
                  <c:v>0.71446530320575219</c:v>
                </c:pt>
                <c:pt idx="117">
                  <c:v>0.72935209517064059</c:v>
                </c:pt>
                <c:pt idx="118">
                  <c:v>0.7443183170305131</c:v>
                </c:pt>
                <c:pt idx="119">
                  <c:v>0.75936160558484245</c:v>
                </c:pt>
                <c:pt idx="120">
                  <c:v>0.77447958546409357</c:v>
                </c:pt>
                <c:pt idx="121">
                  <c:v>0.78966986950480289</c:v>
                </c:pt>
                <c:pt idx="122">
                  <c:v>0.80493005912651328</c:v>
                </c:pt>
                <c:pt idx="123">
                  <c:v>0.82025774471051771</c:v>
                </c:pt>
                <c:pt idx="124">
                  <c:v>0.83565050598034318</c:v>
                </c:pt>
                <c:pt idx="125">
                  <c:v>0.85110591238391753</c:v>
                </c:pt>
                <c:pt idx="126">
                  <c:v>0.86662152347735899</c:v>
                </c:pt>
                <c:pt idx="127">
                  <c:v>0.88219488931032841</c:v>
                </c:pt>
                <c:pt idx="128">
                  <c:v>0.89782355081288168</c:v>
                </c:pt>
                <c:pt idx="129">
                  <c:v>0.91350504018376233</c:v>
                </c:pt>
                <c:pt idx="130">
                  <c:v>0.92923688128007331</c:v>
                </c:pt>
                <c:pt idx="131">
                  <c:v>0.94501659000826532</c:v>
                </c:pt>
                <c:pt idx="132">
                  <c:v>0.96084167471638049</c:v>
                </c:pt>
                <c:pt idx="133">
                  <c:v>0.97670963658749166</c:v>
                </c:pt>
                <c:pt idx="134">
                  <c:v>0.99261797003426766</c:v>
                </c:pt>
                <c:pt idx="135">
                  <c:v>1.0085641630946161</c:v>
                </c:pt>
                <c:pt idx="136">
                  <c:v>1.0245456978283241</c:v>
                </c:pt>
                <c:pt idx="137">
                  <c:v>1.0405600507146477</c:v>
                </c:pt>
                <c:pt idx="138">
                  <c:v>1.0566046930507824</c:v>
                </c:pt>
                <c:pt idx="139">
                  <c:v>1.0726770913511512</c:v>
                </c:pt>
                <c:pt idx="140">
                  <c:v>1.0887747077474454</c:v>
                </c:pt>
                <c:pt idx="141">
                  <c:v>1.1048950003893627</c:v>
                </c:pt>
                <c:pt idx="142">
                  <c:v>1.1210354238459701</c:v>
                </c:pt>
                <c:pt idx="143">
                  <c:v>1.1371934295076331</c:v>
                </c:pt>
                <c:pt idx="144">
                  <c:v>1.1533664659884462</c:v>
                </c:pt>
                <c:pt idx="145">
                  <c:v>1.1695519795291038</c:v>
                </c:pt>
                <c:pt idx="146">
                  <c:v>1.1857474144001441</c:v>
                </c:pt>
                <c:pt idx="147">
                  <c:v>1.2019502133055042</c:v>
                </c:pt>
                <c:pt idx="148">
                  <c:v>1.2181578177863244</c:v>
                </c:pt>
                <c:pt idx="149">
                  <c:v>1.2343676686249321</c:v>
                </c:pt>
                <c:pt idx="150">
                  <c:v>1.2505772062489522</c:v>
                </c:pt>
                <c:pt idx="151">
                  <c:v>1.2667838711354644</c:v>
                </c:pt>
                <c:pt idx="152">
                  <c:v>1.2829851042151612</c:v>
                </c:pt>
                <c:pt idx="153">
                  <c:v>1.29917834727643</c:v>
                </c:pt>
                <c:pt idx="154">
                  <c:v>1.3153610433692997</c:v>
                </c:pt>
                <c:pt idx="155">
                  <c:v>1.3315306372091902</c:v>
                </c:pt>
                <c:pt idx="156">
                  <c:v>1.3476845755803966</c:v>
                </c:pt>
                <c:pt idx="157">
                  <c:v>1.3638203077392481</c:v>
                </c:pt>
                <c:pt idx="158">
                  <c:v>1.379935285816877</c:v>
                </c:pt>
                <c:pt idx="159">
                  <c:v>1.3960269652215309</c:v>
                </c:pt>
                <c:pt idx="160">
                  <c:v>1.4120928050403727</c:v>
                </c:pt>
                <c:pt idx="161">
                  <c:v>1.4281302684406931</c:v>
                </c:pt>
                <c:pt idx="162">
                  <c:v>1.4441368230704854</c:v>
                </c:pt>
                <c:pt idx="163">
                  <c:v>1.4601099414583072</c:v>
                </c:pt>
                <c:pt idx="164">
                  <c:v>1.4760471014123751</c:v>
                </c:pt>
                <c:pt idx="165">
                  <c:v>1.4919457864188248</c:v>
                </c:pt>
                <c:pt idx="166">
                  <c:v>1.5078034860390728</c:v>
                </c:pt>
                <c:pt idx="167">
                  <c:v>1.5236176963062227</c:v>
                </c:pt>
                <c:pt idx="168">
                  <c:v>1.5393859201204443</c:v>
                </c:pt>
                <c:pt idx="169">
                  <c:v>1.5551056676432757</c:v>
                </c:pt>
                <c:pt idx="170">
                  <c:v>1.5707744566907702</c:v>
                </c:pt>
                <c:pt idx="171">
                  <c:v>1.5863898131254401</c:v>
                </c:pt>
                <c:pt idx="172">
                  <c:v>1.6019492712469292</c:v>
                </c:pt>
                <c:pt idx="173">
                  <c:v>1.617450374181354</c:v>
                </c:pt>
                <c:pt idx="174">
                  <c:v>1.6328906742692451</c:v>
                </c:pt>
                <c:pt idx="175">
                  <c:v>1.6482677334520432</c:v>
                </c:pt>
                <c:pt idx="176">
                  <c:v>1.6635791236570714</c:v>
                </c:pt>
                <c:pt idx="177">
                  <c:v>1.6788224271809342</c:v>
                </c:pt>
                <c:pt idx="178">
                  <c:v>1.6939952370712781</c:v>
                </c:pt>
                <c:pt idx="179">
                  <c:v>1.709095157506854</c:v>
                </c:pt>
                <c:pt idx="180">
                  <c:v>1.7241198041758257</c:v>
                </c:pt>
                <c:pt idx="181">
                  <c:v>1.7390668046522539</c:v>
                </c:pt>
                <c:pt idx="182">
                  <c:v>1.753933798770712</c:v>
                </c:pt>
                <c:pt idx="183">
                  <c:v>1.7687184389989574</c:v>
                </c:pt>
                <c:pt idx="184">
                  <c:v>1.7834183908086179</c:v>
                </c:pt>
                <c:pt idx="185">
                  <c:v>1.798031333043812</c:v>
                </c:pt>
                <c:pt idx="186">
                  <c:v>1.8125549582876699</c:v>
                </c:pt>
                <c:pt idx="187">
                  <c:v>1.8269869732266784</c:v>
                </c:pt>
                <c:pt idx="188">
                  <c:v>1.8413250990127987</c:v>
                </c:pt>
                <c:pt idx="189">
                  <c:v>1.8555670716233048</c:v>
                </c:pt>
                <c:pt idx="190">
                  <c:v>1.8697106422182752</c:v>
                </c:pt>
                <c:pt idx="191">
                  <c:v>1.8837535774956913</c:v>
                </c:pt>
                <c:pt idx="192">
                  <c:v>1.8976936600440808</c:v>
                </c:pt>
                <c:pt idx="193">
                  <c:v>1.9115286886926499</c:v>
                </c:pt>
                <c:pt idx="194">
                  <c:v>1.9252564788588578</c:v>
                </c:pt>
                <c:pt idx="195">
                  <c:v>1.9388748628933608</c:v>
                </c:pt>
                <c:pt idx="196">
                  <c:v>1.9523816904222955</c:v>
                </c:pt>
                <c:pt idx="197">
                  <c:v>1.9657748286868231</c:v>
                </c:pt>
                <c:pt idx="198">
                  <c:v>1.9790521628799005</c:v>
                </c:pt>
                <c:pt idx="199">
                  <c:v>1.9922115964802096</c:v>
                </c:pt>
                <c:pt idx="200">
                  <c:v>2.0052510515832056</c:v>
                </c:pt>
                <c:pt idx="201">
                  <c:v>2.018168469229221</c:v>
                </c:pt>
                <c:pt idx="202">
                  <c:v>2.0309618097285815</c:v>
                </c:pt>
                <c:pt idx="203">
                  <c:v>2.0436290529836749</c:v>
                </c:pt>
                <c:pt idx="204">
                  <c:v>2.0561681988079354</c:v>
                </c:pt>
                <c:pt idx="205">
                  <c:v>2.0685772672416687</c:v>
                </c:pt>
                <c:pt idx="206">
                  <c:v>2.0808542988646996</c:v>
                </c:pt>
                <c:pt idx="207">
                  <c:v>2.0929973551057648</c:v>
                </c:pt>
                <c:pt idx="208">
                  <c:v>2.105004518548621</c:v>
                </c:pt>
                <c:pt idx="209">
                  <c:v>2.1168738932348039</c:v>
                </c:pt>
                <c:pt idx="210">
                  <c:v>2.1286036049630117</c:v>
                </c:pt>
                <c:pt idx="211">
                  <c:v>2.1401918015850381</c:v>
                </c:pt>
                <c:pt idx="212">
                  <c:v>2.1516366532982376</c:v>
                </c:pt>
                <c:pt idx="213">
                  <c:v>2.1629363529344507</c:v>
                </c:pt>
                <c:pt idx="214">
                  <c:v>2.1740891162453626</c:v>
                </c:pt>
                <c:pt idx="215">
                  <c:v>2.1850931821842368</c:v>
                </c:pt>
                <c:pt idx="216">
                  <c:v>2.1959468131839941</c:v>
                </c:pt>
                <c:pt idx="217">
                  <c:v>2.2066482954315707</c:v>
                </c:pt>
                <c:pt idx="218">
                  <c:v>2.217195939138541</c:v>
                </c:pt>
                <c:pt idx="219">
                  <c:v>2.2275880788079343</c:v>
                </c:pt>
                <c:pt idx="220">
                  <c:v>2.2378230734972204</c:v>
                </c:pt>
                <c:pt idx="221">
                  <c:v>2.2478993070774225</c:v>
                </c:pt>
                <c:pt idx="222">
                  <c:v>2.2578151884883</c:v>
                </c:pt>
                <c:pt idx="223">
                  <c:v>2.2675691519895902</c:v>
                </c:pt>
                <c:pt idx="224">
                  <c:v>2.2771596574082329</c:v>
                </c:pt>
                <c:pt idx="225">
                  <c:v>2.2865851903815746</c:v>
                </c:pt>
                <c:pt idx="226">
                  <c:v>2.2958442625964857</c:v>
                </c:pt>
                <c:pt idx="227">
                  <c:v>2.3049354120243684</c:v>
                </c:pt>
                <c:pt idx="228">
                  <c:v>2.3138572031520179</c:v>
                </c:pt>
                <c:pt idx="229">
                  <c:v>2.3226082272082889</c:v>
                </c:pt>
                <c:pt idx="230">
                  <c:v>2.3311871023865467</c:v>
                </c:pt>
                <c:pt idx="231">
                  <c:v>2.3395924740628553</c:v>
                </c:pt>
                <c:pt idx="232">
                  <c:v>2.3478230150098787</c:v>
                </c:pt>
                <c:pt idx="233">
                  <c:v>2.3558774256064514</c:v>
                </c:pt>
                <c:pt idx="234">
                  <c:v>2.3637544340427894</c:v>
                </c:pt>
                <c:pt idx="235">
                  <c:v>2.3714527965213157</c:v>
                </c:pt>
                <c:pt idx="236">
                  <c:v>2.3789712974530564</c:v>
                </c:pt>
                <c:pt idx="237">
                  <c:v>2.3863087496495865</c:v>
                </c:pt>
                <c:pt idx="238">
                  <c:v>2.393463994510487</c:v>
                </c:pt>
                <c:pt idx="239">
                  <c:v>2.400435902206294</c:v>
                </c:pt>
                <c:pt idx="240">
                  <c:v>2.4072233718568983</c:v>
                </c:pt>
                <c:pt idx="241">
                  <c:v>2.4138253317053797</c:v>
                </c:pt>
                <c:pt idx="242">
                  <c:v>2.4202407392872369</c:v>
                </c:pt>
                <c:pt idx="243">
                  <c:v>2.4264685815949978</c:v>
                </c:pt>
                <c:pt idx="244">
                  <c:v>2.4325078752381732</c:v>
                </c:pt>
                <c:pt idx="245">
                  <c:v>2.4383576665985389</c:v>
                </c:pt>
                <c:pt idx="246">
                  <c:v>2.4440170319807106</c:v>
                </c:pt>
                <c:pt idx="247">
                  <c:v>2.4494850777580033</c:v>
                </c:pt>
                <c:pt idx="248">
                  <c:v>2.4547609405135296</c:v>
                </c:pt>
                <c:pt idx="249">
                  <c:v>2.459843787176542</c:v>
                </c:pt>
                <c:pt idx="250">
                  <c:v>2.4647328151539734</c:v>
                </c:pt>
                <c:pt idx="251">
                  <c:v>2.4694272524571663</c:v>
                </c:pt>
                <c:pt idx="252">
                  <c:v>2.4739263578237769</c:v>
                </c:pt>
                <c:pt idx="253">
                  <c:v>2.4782294208348175</c:v>
                </c:pt>
                <c:pt idx="254">
                  <c:v>2.4823357620268354</c:v>
                </c:pt>
                <c:pt idx="255">
                  <c:v>2.4862447329992015</c:v>
                </c:pt>
                <c:pt idx="256">
                  <c:v>2.4899557165164943</c:v>
                </c:pt>
                <c:pt idx="257">
                  <c:v>2.4934681266059608</c:v>
                </c:pt>
                <c:pt idx="258">
                  <c:v>2.4967814086500475</c:v>
                </c:pt>
                <c:pt idx="259">
                  <c:v>2.4998950394739703</c:v>
                </c:pt>
                <c:pt idx="260">
                  <c:v>2.5028085274283289</c:v>
                </c:pt>
                <c:pt idx="261">
                  <c:v>2.5055214124667375</c:v>
                </c:pt>
                <c:pt idx="262">
                  <c:v>2.5080332662184692</c:v>
                </c:pt>
                <c:pt idx="263">
                  <c:v>2.5103436920560918</c:v>
                </c:pt>
                <c:pt idx="264">
                  <c:v>2.512452325158105</c:v>
                </c:pt>
                <c:pt idx="265">
                  <c:v>2.5143588325665354</c:v>
                </c:pt>
                <c:pt idx="266">
                  <c:v>2.5160629132395216</c:v>
                </c:pt>
                <c:pt idx="267">
                  <c:v>2.5175642980988422</c:v>
                </c:pt>
                <c:pt idx="268">
                  <c:v>2.5188627500724081</c:v>
                </c:pt>
                <c:pt idx="269">
                  <c:v>2.5199580641316932</c:v>
                </c:pt>
                <c:pt idx="270">
                  <c:v>2.5208500673241137</c:v>
                </c:pt>
                <c:pt idx="271">
                  <c:v>2.5215386188003328</c:v>
                </c:pt>
                <c:pt idx="272">
                  <c:v>2.5220236098365043</c:v>
                </c:pt>
                <c:pt idx="273">
                  <c:v>2.5223049638514374</c:v>
                </c:pt>
                <c:pt idx="274">
                  <c:v>2.5223826364186932</c:v>
                </c:pt>
                <c:pt idx="275">
                  <c:v>2.5222566152735961</c:v>
                </c:pt>
                <c:pt idx="276">
                  <c:v>2.5219269203151722</c:v>
                </c:pt>
                <c:pt idx="277">
                  <c:v>2.521393603603006</c:v>
                </c:pt>
                <c:pt idx="278">
                  <c:v>2.5206567493490217</c:v>
                </c:pt>
                <c:pt idx="279">
                  <c:v>2.5197164739041846</c:v>
                </c:pt>
                <c:pt idx="280">
                  <c:v>2.5185729257401301</c:v>
                </c:pt>
                <c:pt idx="281">
                  <c:v>2.5172262854257181</c:v>
                </c:pt>
                <c:pt idx="282">
                  <c:v>2.5156767655985215</c:v>
                </c:pt>
                <c:pt idx="283">
                  <c:v>2.5139246109312525</c:v>
                </c:pt>
                <c:pt idx="284">
                  <c:v>2.5119700980931237</c:v>
                </c:pt>
                <c:pt idx="285">
                  <c:v>2.5098135357061655</c:v>
                </c:pt>
                <c:pt idx="286">
                  <c:v>2.5074552642964916</c:v>
                </c:pt>
                <c:pt idx="287">
                  <c:v>2.5048956562405307</c:v>
                </c:pt>
                <c:pt idx="288">
                  <c:v>2.5021351157062255</c:v>
                </c:pt>
                <c:pt idx="289">
                  <c:v>2.4991740785892156</c:v>
                </c:pt>
                <c:pt idx="290">
                  <c:v>2.4960130124440085</c:v>
                </c:pt>
                <c:pt idx="291">
                  <c:v>2.4926524164101482</c:v>
                </c:pt>
                <c:pt idx="292">
                  <c:v>2.489092821133406</c:v>
                </c:pt>
                <c:pt idx="293">
                  <c:v>2.4853347886819854</c:v>
                </c:pt>
                <c:pt idx="294">
                  <c:v>2.4813789124577714</c:v>
                </c:pt>
                <c:pt idx="295">
                  <c:v>2.4772258171026325</c:v>
                </c:pt>
                <c:pt idx="296">
                  <c:v>2.4728761583997869</c:v>
                </c:pt>
                <c:pt idx="297">
                  <c:v>2.4683306231702531</c:v>
                </c:pt>
                <c:pt idx="298">
                  <c:v>2.463589929164399</c:v>
                </c:pt>
                <c:pt idx="299">
                  <c:v>2.4586548249486091</c:v>
                </c:pt>
                <c:pt idx="300">
                  <c:v>2.4535260897870819</c:v>
                </c:pt>
                <c:pt idx="301">
                  <c:v>2.4482045335187825</c:v>
                </c:pt>
                <c:pt idx="302">
                  <c:v>2.4426909964295711</c:v>
                </c:pt>
                <c:pt idx="303">
                  <c:v>2.4369863491195143</c:v>
                </c:pt>
                <c:pt idx="304">
                  <c:v>2.431091492365419</c:v>
                </c:pt>
                <c:pt idx="305">
                  <c:v>2.4250073569785955</c:v>
                </c:pt>
                <c:pt idx="306">
                  <c:v>2.4187349036578825</c:v>
                </c:pt>
                <c:pt idx="307">
                  <c:v>2.4122751228379489</c:v>
                </c:pt>
                <c:pt idx="308">
                  <c:v>2.4056290345329039</c:v>
                </c:pt>
                <c:pt idx="309">
                  <c:v>2.3987976881752306</c:v>
                </c:pt>
                <c:pt idx="310">
                  <c:v>2.3917821624500832</c:v>
                </c:pt>
                <c:pt idx="311">
                  <c:v>2.3845835651249558</c:v>
                </c:pt>
                <c:pt idx="312">
                  <c:v>2.3772030328747662</c:v>
                </c:pt>
                <c:pt idx="313">
                  <c:v>2.3696417311023703</c:v>
                </c:pt>
                <c:pt idx="314">
                  <c:v>2.3619008537545452</c:v>
                </c:pt>
                <c:pt idx="315">
                  <c:v>2.3539816231334578</c:v>
                </c:pt>
                <c:pt idx="316">
                  <c:v>2.3458852897036664</c:v>
                </c:pt>
                <c:pt idx="317">
                  <c:v>2.3376131318946638</c:v>
                </c:pt>
                <c:pt idx="318">
                  <c:v>2.3291664558990139</c:v>
                </c:pt>
                <c:pt idx="319">
                  <c:v>2.3205465954660989</c:v>
                </c:pt>
                <c:pt idx="320">
                  <c:v>2.3117549116915197</c:v>
                </c:pt>
                <c:pt idx="321">
                  <c:v>2.3027927928021725</c:v>
                </c:pt>
                <c:pt idx="322">
                  <c:v>2.2936616539370487</c:v>
                </c:pt>
                <c:pt idx="323">
                  <c:v>2.2843629369237766</c:v>
                </c:pt>
                <c:pt idx="324">
                  <c:v>2.2748981100509575</c:v>
                </c:pt>
                <c:pt idx="325">
                  <c:v>2.2652686678363168</c:v>
                </c:pt>
                <c:pt idx="326">
                  <c:v>2.2554761307907181</c:v>
                </c:pt>
                <c:pt idx="327">
                  <c:v>2.2455220451780704</c:v>
                </c:pt>
                <c:pt idx="328">
                  <c:v>2.2354079827711697</c:v>
                </c:pt>
                <c:pt idx="329">
                  <c:v>2.2251355406035112</c:v>
                </c:pt>
                <c:pt idx="330">
                  <c:v>2.2147063407171159</c:v>
                </c:pt>
                <c:pt idx="331">
                  <c:v>2.2041220299064057</c:v>
                </c:pt>
                <c:pt idx="332">
                  <c:v>2.1933842794581708</c:v>
                </c:pt>
                <c:pt idx="333">
                  <c:v>2.1824947848876697</c:v>
                </c:pt>
                <c:pt idx="334">
                  <c:v>2.1714552656709025</c:v>
                </c:pt>
                <c:pt idx="335">
                  <c:v>2.160267464973106</c:v>
                </c:pt>
                <c:pt idx="336">
                  <c:v>2.1489331493734962</c:v>
                </c:pt>
                <c:pt idx="337">
                  <c:v>2.1374541085863288</c:v>
                </c:pt>
                <c:pt idx="338">
                  <c:v>2.1258321551782959</c:v>
                </c:pt>
                <c:pt idx="339">
                  <c:v>2.1140691242823175</c:v>
                </c:pt>
                <c:pt idx="340">
                  <c:v>2.102166873307771</c:v>
                </c:pt>
                <c:pt idx="341">
                  <c:v>2.0901272816471992</c:v>
                </c:pt>
                <c:pt idx="342">
                  <c:v>2.077952250379556</c:v>
                </c:pt>
                <c:pt idx="343">
                  <c:v>2.0656437019700151</c:v>
                </c:pt>
                <c:pt idx="344">
                  <c:v>2.0532035799664112</c:v>
                </c:pt>
                <c:pt idx="345">
                  <c:v>2.0406338486923499</c:v>
                </c:pt>
                <c:pt idx="346">
                  <c:v>2.0279364929370343</c:v>
                </c:pt>
                <c:pt idx="347">
                  <c:v>2.015113517641868</c:v>
                </c:pt>
                <c:pt idx="348">
                  <c:v>2.0021669475838602</c:v>
                </c:pt>
                <c:pt idx="349">
                  <c:v>1.9890988270559209</c:v>
                </c:pt>
                <c:pt idx="350">
                  <c:v>1.9759112195440509</c:v>
                </c:pt>
                <c:pt idx="351">
                  <c:v>1.962606207401522</c:v>
                </c:pt>
                <c:pt idx="352">
                  <c:v>1.9491858915200622</c:v>
                </c:pt>
                <c:pt idx="353">
                  <c:v>1.9356523909981223</c:v>
                </c:pt>
                <c:pt idx="354">
                  <c:v>1.9220078428062684</c:v>
                </c:pt>
                <c:pt idx="355">
                  <c:v>1.9082544014497433</c:v>
                </c:pt>
                <c:pt idx="356">
                  <c:v>1.8943942386282719</c:v>
                </c:pt>
                <c:pt idx="357">
                  <c:v>1.8804295428931381</c:v>
                </c:pt>
                <c:pt idx="358">
                  <c:v>1.8663625193016149</c:v>
                </c:pt>
                <c:pt idx="359">
                  <c:v>1.852195389068773</c:v>
                </c:pt>
                <c:pt idx="360">
                  <c:v>1.8379303892167522</c:v>
                </c:pt>
                <c:pt idx="361">
                  <c:v>1.8235697722215281</c:v>
                </c:pt>
                <c:pt idx="362">
                  <c:v>1.809115805657239</c:v>
                </c:pt>
                <c:pt idx="363">
                  <c:v>1.7945707718381367</c:v>
                </c:pt>
                <c:pt idx="364">
                  <c:v>1.7799369674581955</c:v>
                </c:pt>
                <c:pt idx="365">
                  <c:v>1.7652167032284676</c:v>
                </c:pt>
                <c:pt idx="366">
                  <c:v>1.7504123035122092</c:v>
                </c:pt>
                <c:pt idx="367">
                  <c:v>1.7355261059578622</c:v>
                </c:pt>
                <c:pt idx="368">
                  <c:v>1.7205604611299363</c:v>
                </c:pt>
                <c:pt idx="369">
                  <c:v>1.7055177321378421</c:v>
                </c:pt>
                <c:pt idx="370">
                  <c:v>1.6904002942627598</c:v>
                </c:pt>
                <c:pt idx="371">
                  <c:v>1.675210534582569</c:v>
                </c:pt>
                <c:pt idx="372">
                  <c:v>1.6599508515949293</c:v>
                </c:pt>
                <c:pt idx="373">
                  <c:v>1.6446236548385487</c:v>
                </c:pt>
                <c:pt idx="374">
                  <c:v>1.6292313645127121</c:v>
                </c:pt>
                <c:pt idx="375">
                  <c:v>1.6137764110951305</c:v>
                </c:pt>
                <c:pt idx="376">
                  <c:v>1.5982612349581566</c:v>
                </c:pt>
                <c:pt idx="377">
                  <c:v>1.5826882859834506</c:v>
                </c:pt>
                <c:pt idx="378">
                  <c:v>1.5670600231751317</c:v>
                </c:pt>
                <c:pt idx="379">
                  <c:v>1.5513789142715035</c:v>
                </c:pt>
                <c:pt idx="380">
                  <c:v>1.5356474353553862</c:v>
                </c:pt>
                <c:pt idx="381">
                  <c:v>1.5198680704631378</c:v>
                </c:pt>
                <c:pt idx="382">
                  <c:v>1.5040433111924265</c:v>
                </c:pt>
                <c:pt idx="383">
                  <c:v>1.4881756563087905</c:v>
                </c:pt>
                <c:pt idx="384">
                  <c:v>1.4722676113510877</c:v>
                </c:pt>
                <c:pt idx="385">
                  <c:v>1.4563216882358563</c:v>
                </c:pt>
                <c:pt idx="386">
                  <c:v>1.4403404048606863</c:v>
                </c:pt>
                <c:pt idx="387">
                  <c:v>1.42432628470663</c:v>
                </c:pt>
                <c:pt idx="388">
                  <c:v>1.4082818564397424</c:v>
                </c:pt>
                <c:pt idx="389">
                  <c:v>1.3922096535118007</c:v>
                </c:pt>
                <c:pt idx="390">
                  <c:v>1.3761122137602608</c:v>
                </c:pt>
                <c:pt idx="391">
                  <c:v>1.3599920790075353</c:v>
                </c:pt>
                <c:pt idx="392">
                  <c:v>1.3438517946596236</c:v>
                </c:pt>
                <c:pt idx="393">
                  <c:v>1.3276939093041977</c:v>
                </c:pt>
                <c:pt idx="394">
                  <c:v>1.3115209743081648</c:v>
                </c:pt>
                <c:pt idx="395">
                  <c:v>1.2953355434148046</c:v>
                </c:pt>
                <c:pt idx="396">
                  <c:v>1.2791401723405309</c:v>
                </c:pt>
                <c:pt idx="397">
                  <c:v>1.2629374183713302</c:v>
                </c:pt>
                <c:pt idx="398">
                  <c:v>1.2467298399589704</c:v>
                </c:pt>
                <c:pt idx="399">
                  <c:v>1.2305199963170048</c:v>
                </c:pt>
                <c:pt idx="400">
                  <c:v>1.214310447016673</c:v>
                </c:pt>
                <c:pt idx="401">
                  <c:v>1.19810375158274</c:v>
                </c:pt>
                <c:pt idx="402">
                  <c:v>1.1819024690893343</c:v>
                </c:pt>
                <c:pt idx="403">
                  <c:v>1.1657091577558745</c:v>
                </c:pt>
                <c:pt idx="404">
                  <c:v>1.1495263745431088</c:v>
                </c:pt>
                <c:pt idx="405">
                  <c:v>1.1333566747493764</c:v>
                </c:pt>
                <c:pt idx="406">
                  <c:v>1.1172026116071112</c:v>
                </c:pt>
                <c:pt idx="407">
                  <c:v>1.1010667358796855</c:v>
                </c:pt>
                <c:pt idx="408">
                  <c:v>1.0849515954586364</c:v>
                </c:pt>
                <c:pt idx="409">
                  <c:v>1.0688597349613522</c:v>
                </c:pt>
                <c:pt idx="410">
                  <c:v>1.0527936953292643</c:v>
                </c:pt>
                <c:pt idx="411">
                  <c:v>1.0367560134266314</c:v>
                </c:pt>
                <c:pt idx="412">
                  <c:v>1.0207492216399647</c:v>
                </c:pt>
                <c:pt idx="413">
                  <c:v>1.0047758474781519</c:v>
                </c:pt>
                <c:pt idx="414">
                  <c:v>0.98883841317336629</c:v>
                </c:pt>
                <c:pt idx="415">
                  <c:v>0.97293943528279048</c:v>
                </c:pt>
                <c:pt idx="416">
                  <c:v>0.95708142429125664</c:v>
                </c:pt>
                <c:pt idx="417">
                  <c:v>0.94126688421482718</c:v>
                </c:pt>
                <c:pt idx="418">
                  <c:v>0.92549831220540701</c:v>
                </c:pt>
                <c:pt idx="419">
                  <c:v>0.90977819815644323</c:v>
                </c:pt>
                <c:pt idx="420">
                  <c:v>0.89410902430975503</c:v>
                </c:pt>
                <c:pt idx="421">
                  <c:v>0.87849326486359258</c:v>
                </c:pt>
                <c:pt idx="422">
                  <c:v>0.8629333855819461</c:v>
                </c:pt>
                <c:pt idx="423">
                  <c:v>0.84743184340520472</c:v>
                </c:pt>
                <c:pt idx="424">
                  <c:v>0.83199108606219252</c:v>
                </c:pt>
                <c:pt idx="425">
                  <c:v>0.81661355168366989</c:v>
                </c:pt>
                <c:pt idx="426">
                  <c:v>0.8013016684173504</c:v>
                </c:pt>
                <c:pt idx="427">
                  <c:v>0.78605785404448347</c:v>
                </c:pt>
                <c:pt idx="428">
                  <c:v>0.77088451559808857</c:v>
                </c:pt>
                <c:pt idx="429">
                  <c:v>0.75578404898287355</c:v>
                </c:pt>
                <c:pt idx="430">
                  <c:v>0.7407588385969176</c:v>
                </c:pt>
                <c:pt idx="431">
                  <c:v>0.72581125695517301</c:v>
                </c:pt>
                <c:pt idx="432">
                  <c:v>0.71094366431483247</c:v>
                </c:pt>
                <c:pt idx="433">
                  <c:v>0.69615840830264741</c:v>
                </c:pt>
                <c:pt idx="434">
                  <c:v>0.68145782354422368</c:v>
                </c:pt>
                <c:pt idx="435">
                  <c:v>0.66684423129538761</c:v>
                </c:pt>
                <c:pt idx="436">
                  <c:v>0.65231993907564678</c:v>
                </c:pt>
                <c:pt idx="437">
                  <c:v>0.63788724030383059</c:v>
                </c:pt>
                <c:pt idx="438">
                  <c:v>0.62354841393595806</c:v>
                </c:pt>
                <c:pt idx="439">
                  <c:v>0.60930572410537709</c:v>
                </c:pt>
                <c:pt idx="440">
                  <c:v>0.59516141976526182</c:v>
                </c:pt>
                <c:pt idx="441">
                  <c:v>0.5811177343334889</c:v>
                </c:pt>
                <c:pt idx="442">
                  <c:v>0.56717688533998378</c:v>
                </c:pt>
                <c:pt idx="443">
                  <c:v>0.55334107407656241</c:v>
                </c:pt>
                <c:pt idx="444">
                  <c:v>0.53961248524934236</c:v>
                </c:pt>
                <c:pt idx="445">
                  <c:v>0.52599328663377787</c:v>
                </c:pt>
                <c:pt idx="446">
                  <c:v>0.51248562873235592</c:v>
                </c:pt>
                <c:pt idx="447">
                  <c:v>0.49909164443503379</c:v>
                </c:pt>
                <c:pt idx="448">
                  <c:v>0.4858134486824443</c:v>
                </c:pt>
                <c:pt idx="449">
                  <c:v>0.47265313813194926</c:v>
                </c:pt>
                <c:pt idx="450">
                  <c:v>0.4596127908265652</c:v>
                </c:pt>
                <c:pt idx="451">
                  <c:v>0.44669446586683909</c:v>
                </c:pt>
                <c:pt idx="452">
                  <c:v>0.4339002030857147</c:v>
                </c:pt>
                <c:pt idx="453">
                  <c:v>0.42123202272643079</c:v>
                </c:pt>
                <c:pt idx="454">
                  <c:v>0.40869192512352881</c:v>
                </c:pt>
                <c:pt idx="455">
                  <c:v>0.39628189038698708</c:v>
                </c:pt>
                <c:pt idx="456">
                  <c:v>0.38400387808956493</c:v>
                </c:pt>
                <c:pt idx="457">
                  <c:v>0.37185982695737468</c:v>
                </c:pt>
                <c:pt idx="458">
                  <c:v>0.3598516545637559</c:v>
                </c:pt>
                <c:pt idx="459">
                  <c:v>0.34798125702648836</c:v>
                </c:pt>
                <c:pt idx="460">
                  <c:v>0.3362505087083843</c:v>
                </c:pt>
                <c:pt idx="461">
                  <c:v>0.32466126192132999</c:v>
                </c:pt>
                <c:pt idx="462">
                  <c:v>0.31321534663379408</c:v>
                </c:pt>
                <c:pt idx="463">
                  <c:v>0.30191457018187789</c:v>
                </c:pt>
                <c:pt idx="464">
                  <c:v>0.29076071698392786</c:v>
                </c:pt>
                <c:pt idx="465">
                  <c:v>0.2797555482587738</c:v>
                </c:pt>
                <c:pt idx="466">
                  <c:v>0.26890080174763104</c:v>
                </c:pt>
                <c:pt idx="467">
                  <c:v>0.25819819143970107</c:v>
                </c:pt>
                <c:pt idx="468">
                  <c:v>0.24764940730153598</c:v>
                </c:pt>
                <c:pt idx="469">
                  <c:v>0.23725611501018259</c:v>
                </c:pt>
                <c:pt idx="470">
                  <c:v>0.22701995569017144</c:v>
                </c:pt>
                <c:pt idx="471">
                  <c:v>0.21694254565437857</c:v>
                </c:pt>
                <c:pt idx="472">
                  <c:v>0.20702547614880834</c:v>
                </c:pt>
                <c:pt idx="473">
                  <c:v>0.19727031310132798</c:v>
                </c:pt>
                <c:pt idx="474">
                  <c:v>0.18767859687440624</c:v>
                </c:pt>
                <c:pt idx="475">
                  <c:v>0.17825184202188843</c:v>
                </c:pt>
                <c:pt idx="476">
                  <c:v>0.16899153704984046</c:v>
                </c:pt>
                <c:pt idx="477">
                  <c:v>0.15989914418151549</c:v>
                </c:pt>
                <c:pt idx="478">
                  <c:v>0.15097609912646046</c:v>
                </c:pt>
                <c:pt idx="479">
                  <c:v>0.14222381085381916</c:v>
                </c:pt>
                <c:pt idx="480">
                  <c:v>0.1336436613698487</c:v>
                </c:pt>
                <c:pt idx="481">
                  <c:v>0.12523700549969924</c:v>
                </c:pt>
                <c:pt idx="482">
                  <c:v>0.11700517067348586</c:v>
                </c:pt>
                <c:pt idx="483">
                  <c:v>0.10894945671668022</c:v>
                </c:pt>
                <c:pt idx="484">
                  <c:v>0.10107113564486971</c:v>
                </c:pt>
                <c:pt idx="485">
                  <c:v>9.3371451462898797E-2</c:v>
                </c:pt>
                <c:pt idx="486">
                  <c:v>8.585161996844233E-2</c:v>
                </c:pt>
                <c:pt idx="487">
                  <c:v>7.8512828560024325E-2</c:v>
                </c:pt>
                <c:pt idx="488">
                  <c:v>7.13562360495269E-2</c:v>
                </c:pt>
                <c:pt idx="489">
                  <c:v>6.4382972479212583E-2</c:v>
                </c:pt>
                <c:pt idx="490">
                  <c:v>5.7594138943284641E-2</c:v>
                </c:pt>
                <c:pt idx="491">
                  <c:v>5.0990807414025577E-2</c:v>
                </c:pt>
                <c:pt idx="492">
                  <c:v>4.457402057252665E-2</c:v>
                </c:pt>
                <c:pt idx="493">
                  <c:v>3.834479164404974E-2</c:v>
                </c:pt>
                <c:pt idx="494">
                  <c:v>3.2304104238033551E-2</c:v>
                </c:pt>
                <c:pt idx="495">
                  <c:v>2.6452912192781008E-2</c:v>
                </c:pt>
                <c:pt idx="496">
                  <c:v>2.0792139424847002E-2</c:v>
                </c:pt>
                <c:pt idx="497">
                  <c:v>1.5322679783147157E-2</c:v>
                </c:pt>
                <c:pt idx="498">
                  <c:v>1.0045396907820159E-2</c:v>
                </c:pt>
                <c:pt idx="499">
                  <c:v>4.9611240938539644E-3</c:v>
                </c:pt>
                <c:pt idx="500">
                  <c:v>7.0664159509578926E-5</c:v>
                </c:pt>
                <c:pt idx="501">
                  <c:v>-4.6252106804483039E-3</c:v>
                </c:pt>
                <c:pt idx="502">
                  <c:v>-9.125758936684646E-3</c:v>
                </c:pt>
                <c:pt idx="503">
                  <c:v>-1.3430269962376019E-2</c:v>
                </c:pt>
                <c:pt idx="504">
                  <c:v>-1.7538064065425563E-2</c:v>
                </c:pt>
                <c:pt idx="505">
                  <c:v>-2.1448492615785467E-2</c:v>
                </c:pt>
                <c:pt idx="506">
                  <c:v>-2.5160938147879459E-2</c:v>
                </c:pt>
                <c:pt idx="507">
                  <c:v>-2.8674814458099822E-2</c:v>
                </c:pt>
                <c:pt idx="508">
                  <c:v>-3.1989566697372136E-2</c:v>
                </c:pt>
                <c:pt idx="509">
                  <c:v>-3.5104671458766397E-2</c:v>
                </c:pt>
                <c:pt idx="510">
                  <c:v>-3.8019636860143508E-2</c:v>
                </c:pt>
                <c:pt idx="511">
                  <c:v>-4.0734002621826144E-2</c:v>
                </c:pt>
                <c:pt idx="512">
                  <c:v>-4.3247340139276315E-2</c:v>
                </c:pt>
                <c:pt idx="513">
                  <c:v>-4.5559252550774462E-2</c:v>
                </c:pt>
                <c:pt idx="514">
                  <c:v>-4.7669374800083528E-2</c:v>
                </c:pt>
                <c:pt idx="515">
                  <c:v>-4.9577373694093221E-2</c:v>
                </c:pt>
                <c:pt idx="516">
                  <c:v>-5.1282947955431514E-2</c:v>
                </c:pt>
                <c:pt idx="517">
                  <c:v>-5.278582827003666E-2</c:v>
                </c:pt>
                <c:pt idx="518">
                  <c:v>-5.4085777329683338E-2</c:v>
                </c:pt>
                <c:pt idx="519">
                  <c:v>-5.5182589869453326E-2</c:v>
                </c:pt>
                <c:pt idx="520">
                  <c:v>-5.6076092700147961E-2</c:v>
                </c:pt>
                <c:pt idx="521">
                  <c:v>-5.6766144735634606E-2</c:v>
                </c:pt>
                <c:pt idx="522">
                  <c:v>-5.7252637015124848E-2</c:v>
                </c:pt>
                <c:pt idx="523">
                  <c:v>-5.7535492720379444E-2</c:v>
                </c:pt>
                <c:pt idx="524">
                  <c:v>-5.7614667187838087E-2</c:v>
                </c:pt>
                <c:pt idx="525">
                  <c:v>-5.7490147915672009E-2</c:v>
                </c:pt>
                <c:pt idx="526">
                  <c:v>-5.7161954565757976E-2</c:v>
                </c:pt>
                <c:pt idx="527">
                  <c:v>-5.6630138960573589E-2</c:v>
                </c:pt>
                <c:pt idx="528">
                  <c:v>-5.5894785075014553E-2</c:v>
                </c:pt>
                <c:pt idx="529">
                  <c:v>-5.4956009023134661E-2</c:v>
                </c:pt>
                <c:pt idx="530">
                  <c:v>-5.3813959039811093E-2</c:v>
                </c:pt>
                <c:pt idx="531">
                  <c:v>-5.2468815457338246E-2</c:v>
                </c:pt>
                <c:pt idx="532">
                  <c:v>-5.0920790676952078E-2</c:v>
                </c:pt>
                <c:pt idx="533">
                  <c:v>-4.9170129135292319E-2</c:v>
                </c:pt>
                <c:pt idx="534">
                  <c:v>-4.7217107265804519E-2</c:v>
                </c:pt>
                <c:pt idx="535">
                  <c:v>-4.5062033455091501E-2</c:v>
                </c:pt>
                <c:pt idx="536">
                  <c:v>-4.2705247994217529E-2</c:v>
                </c:pt>
                <c:pt idx="537">
                  <c:v>-4.014712302497591E-2</c:v>
                </c:pt>
                <c:pt idx="538">
                  <c:v>-3.738806248112754E-2</c:v>
                </c:pt>
                <c:pt idx="539">
                  <c:v>-3.4428502024617613E-2</c:v>
                </c:pt>
                <c:pt idx="540">
                  <c:v>-3.1268908976785054E-2</c:v>
                </c:pt>
                <c:pt idx="541">
                  <c:v>-2.7909782244570101E-2</c:v>
                </c:pt>
                <c:pt idx="542">
                  <c:v>-2.4351652241736257E-2</c:v>
                </c:pt>
                <c:pt idx="543">
                  <c:v>-2.0595080805117585E-2</c:v>
                </c:pt>
                <c:pt idx="544">
                  <c:v>-1.6640661105901611E-2</c:v>
                </c:pt>
                <c:pt idx="545">
                  <c:v>-1.2489017555968332E-2</c:v>
                </c:pt>
                <c:pt idx="546">
                  <c:v>-8.1408057092919508E-3</c:v>
                </c:pt>
                <c:pt idx="547">
                  <c:v>-3.5967121584297508E-3</c:v>
                </c:pt>
                <c:pt idx="548">
                  <c:v>1.1425455738945539E-3</c:v>
                </c:pt>
                <c:pt idx="549">
                  <c:v>6.0762191480884294E-3</c:v>
                </c:pt>
                <c:pt idx="550">
                  <c:v>1.1203529525853942E-2</c:v>
                </c:pt>
                <c:pt idx="551">
                  <c:v>1.6523667093202146E-2</c:v>
                </c:pt>
                <c:pt idx="552">
                  <c:v>2.2035791788290102E-2</c:v>
                </c:pt>
                <c:pt idx="553">
                  <c:v>2.7739033234071529E-2</c:v>
                </c:pt>
                <c:pt idx="554">
                  <c:v>3.3632490875728234E-2</c:v>
                </c:pt>
                <c:pt idx="555">
                  <c:v>3.9715234122872561E-2</c:v>
                </c:pt>
                <c:pt idx="556">
                  <c:v>4.5986302496488531E-2</c:v>
                </c:pt>
                <c:pt idx="557">
                  <c:v>5.2444705780592363E-2</c:v>
                </c:pt>
                <c:pt idx="558">
                  <c:v>5.9089424178592906E-2</c:v>
                </c:pt>
                <c:pt idx="559">
                  <c:v>6.5919408474316196E-2</c:v>
                </c:pt>
                <c:pt idx="560">
                  <c:v>7.2933580197682882E-2</c:v>
                </c:pt>
                <c:pt idx="561">
                  <c:v>8.0130831794997179E-2</c:v>
                </c:pt>
                <c:pt idx="562">
                  <c:v>8.7510026803835628E-2</c:v>
                </c:pt>
                <c:pt idx="563">
                  <c:v>9.507000003249455E-2</c:v>
                </c:pt>
                <c:pt idx="564">
                  <c:v>0.10280955774397962</c:v>
                </c:pt>
                <c:pt idx="565">
                  <c:v>0.11072747784449442</c:v>
                </c:pt>
                <c:pt idx="566">
                  <c:v>0.11882251007641759</c:v>
                </c:pt>
                <c:pt idx="567">
                  <c:v>0.12709337621571651</c:v>
                </c:pt>
                <c:pt idx="568">
                  <c:v>0.13553877027378566</c:v>
                </c:pt>
                <c:pt idx="569">
                  <c:v>0.14415735870366367</c:v>
                </c:pt>
                <c:pt idx="570">
                  <c:v>0.15294778061060141</c:v>
                </c:pt>
                <c:pt idx="571">
                  <c:v>0.16190864796695473</c:v>
                </c:pt>
                <c:pt idx="572">
                  <c:v>0.17103854583135211</c:v>
                </c:pt>
                <c:pt idx="573">
                  <c:v>0.1803360325721225</c:v>
                </c:pt>
                <c:pt idx="574">
                  <c:v>0.18979964009492659</c:v>
                </c:pt>
                <c:pt idx="575">
                  <c:v>0.19942787407457729</c:v>
                </c:pt>
                <c:pt idx="576">
                  <c:v>0.2092192141909949</c:v>
                </c:pt>
                <c:pt idx="577">
                  <c:v>0.21917211436926715</c:v>
                </c:pt>
                <c:pt idx="578">
                  <c:v>0.22928500302378255</c:v>
                </c:pt>
                <c:pt idx="579">
                  <c:v>0.23955628330638198</c:v>
                </c:pt>
                <c:pt idx="580">
                  <c:v>0.24998433335851028</c:v>
                </c:pt>
                <c:pt idx="581">
                  <c:v>0.26056750656730571</c:v>
                </c:pt>
                <c:pt idx="582">
                  <c:v>0.27130413182560875</c:v>
                </c:pt>
                <c:pt idx="583">
                  <c:v>0.2821925137958316</c:v>
                </c:pt>
                <c:pt idx="584">
                  <c:v>0.29323093317765403</c:v>
                </c:pt>
                <c:pt idx="585">
                  <c:v>0.30441764697950929</c:v>
                </c:pt>
                <c:pt idx="586">
                  <c:v>0.31575088879380125</c:v>
                </c:pt>
                <c:pt idx="587">
                  <c:v>0.32722886907582938</c:v>
                </c:pt>
                <c:pt idx="588">
                  <c:v>0.33884977542635658</c:v>
                </c:pt>
                <c:pt idx="589">
                  <c:v>0.35061177287779627</c:v>
                </c:pt>
                <c:pt idx="590">
                  <c:v>0.36251300418395549</c:v>
                </c:pt>
                <c:pt idx="591">
                  <c:v>0.37455159011329592</c:v>
                </c:pt>
                <c:pt idx="592">
                  <c:v>0.38672562974567515</c:v>
                </c:pt>
                <c:pt idx="593">
                  <c:v>0.39903320077249821</c:v>
                </c:pt>
                <c:pt idx="594">
                  <c:v>0.41147235980026281</c:v>
                </c:pt>
                <c:pt idx="595">
                  <c:v>0.42404114265741794</c:v>
                </c:pt>
                <c:pt idx="596">
                  <c:v>0.43673756470451708</c:v>
                </c:pt>
                <c:pt idx="597">
                  <c:v>0.44955962114759501</c:v>
                </c:pt>
                <c:pt idx="598">
                  <c:v>0.46250528735472651</c:v>
                </c:pt>
                <c:pt idx="599">
                  <c:v>0.4755725191757264</c:v>
                </c:pt>
                <c:pt idx="600">
                  <c:v>0.48875925326491876</c:v>
                </c:pt>
                <c:pt idx="601">
                  <c:v>0.50206340740695066</c:v>
                </c:pt>
                <c:pt idx="602">
                  <c:v>0.51548288084557159</c:v>
                </c:pt>
                <c:pt idx="603">
                  <c:v>0.52901555461535466</c:v>
                </c:pt>
                <c:pt idx="604">
                  <c:v>0.54265929187628237</c:v>
                </c:pt>
                <c:pt idx="605">
                  <c:v>0.5564119382511562</c:v>
                </c:pt>
                <c:pt idx="606">
                  <c:v>0.57027132216578424</c:v>
                </c:pt>
                <c:pt idx="607">
                  <c:v>0.58423525519187003</c:v>
                </c:pt>
                <c:pt idx="608">
                  <c:v>0.59830153239257733</c:v>
                </c:pt>
                <c:pt idx="609">
                  <c:v>0.61246793267069122</c:v>
                </c:pt>
                <c:pt idx="610">
                  <c:v>0.62673221911933208</c:v>
                </c:pt>
                <c:pt idx="611">
                  <c:v>0.64109213937517462</c:v>
                </c:pt>
                <c:pt idx="612">
                  <c:v>0.65554542597409404</c:v>
                </c:pt>
                <c:pt idx="613">
                  <c:v>0.67008979670921109</c:v>
                </c:pt>
                <c:pt idx="614">
                  <c:v>0.68472295499124891</c:v>
                </c:pt>
                <c:pt idx="615">
                  <c:v>0.69944259021117949</c:v>
                </c:pt>
                <c:pt idx="616">
                  <c:v>0.71424637810506808</c:v>
                </c:pt>
                <c:pt idx="617">
                  <c:v>0.72913198112107824</c:v>
                </c:pt>
                <c:pt idx="618">
                  <c:v>0.74409704878858351</c:v>
                </c:pt>
                <c:pt idx="619">
                  <c:v>0.75913921808930407</c:v>
                </c:pt>
                <c:pt idx="620">
                  <c:v>0.77425611383043969</c:v>
                </c:pt>
                <c:pt idx="621">
                  <c:v>0.78944534901971219</c:v>
                </c:pt>
                <c:pt idx="622">
                  <c:v>0.80470452524228198</c:v>
                </c:pt>
                <c:pt idx="623">
                  <c:v>0.82003123303946113</c:v>
                </c:pt>
                <c:pt idx="624">
                  <c:v>0.83542305228916913</c:v>
                </c:pt>
                <c:pt idx="625">
                  <c:v>0.85087755258808284</c:v>
                </c:pt>
                <c:pt idx="626">
                  <c:v>0.86639229363539516</c:v>
                </c:pt>
                <c:pt idx="627">
                  <c:v>0.88196482561815037</c:v>
                </c:pt>
                <c:pt idx="628">
                  <c:v>0.89759268959806959</c:v>
                </c:pt>
                <c:pt idx="629">
                  <c:v>0.91327341789982797</c:v>
                </c:pt>
                <c:pt idx="630">
                  <c:v>0.92900453450070386</c:v>
                </c:pt>
                <c:pt idx="631">
                  <c:v>0.94478355542154546</c:v>
                </c:pt>
                <c:pt idx="632">
                  <c:v>0.9606079891190038</c:v>
                </c:pt>
                <c:pt idx="633">
                  <c:v>0.97647533687894472</c:v>
                </c:pt>
                <c:pt idx="634">
                  <c:v>0.99238309321101026</c:v>
                </c:pt>
                <c:pt idx="635">
                  <c:v>1.0083287462442321</c:v>
                </c:pt>
                <c:pt idx="636">
                  <c:v>1.0243097781236701</c:v>
                </c:pt>
                <c:pt idx="637">
                  <c:v>1.0403236654079842</c:v>
                </c:pt>
                <c:pt idx="638">
                  <c:v>1.0563678794678868</c:v>
                </c:pt>
                <c:pt idx="639">
                  <c:v>1.072439886885427</c:v>
                </c:pt>
                <c:pt idx="640">
                  <c:v>1.0885371498540211</c:v>
                </c:pt>
                <c:pt idx="641">
                  <c:v>1.1046571265791687</c:v>
                </c:pt>
                <c:pt idx="642">
                  <c:v>1.1207972716798229</c:v>
                </c:pt>
                <c:pt idx="643">
                  <c:v>1.1369550365903021</c:v>
                </c:pt>
                <c:pt idx="644">
                  <c:v>1.1531278699627161</c:v>
                </c:pt>
                <c:pt idx="645">
                  <c:v>1.1693132180698327</c:v>
                </c:pt>
                <c:pt idx="646">
                  <c:v>1.1855085252083082</c:v>
                </c:pt>
                <c:pt idx="647">
                  <c:v>1.2017112341022516</c:v>
                </c:pt>
                <c:pt idx="648">
                  <c:v>1.2179187863070151</c:v>
                </c:pt>
                <c:pt idx="649">
                  <c:v>1.2341286226131822</c:v>
                </c:pt>
                <c:pt idx="650">
                  <c:v>1.2503381834506726</c:v>
                </c:pt>
                <c:pt idx="651">
                  <c:v>1.2665449092928978</c:v>
                </c:pt>
                <c:pt idx="652">
                  <c:v>1.2827462410609267</c:v>
                </c:pt>
                <c:pt idx="653">
                  <c:v>1.2989396205275641</c:v>
                </c:pt>
                <c:pt idx="654">
                  <c:v>1.3151224907213022</c:v>
                </c:pt>
                <c:pt idx="655">
                  <c:v>1.3312922963300653</c:v>
                </c:pt>
                <c:pt idx="656">
                  <c:v>1.3474464841047118</c:v>
                </c:pt>
                <c:pt idx="657">
                  <c:v>1.3635825032621904</c:v>
                </c:pt>
                <c:pt idx="658">
                  <c:v>1.3796978058883147</c:v>
                </c:pt>
                <c:pt idx="659">
                  <c:v>1.3957898473400885</c:v>
                </c:pt>
                <c:pt idx="660">
                  <c:v>1.4118560866475012</c:v>
                </c:pt>
                <c:pt idx="661">
                  <c:v>1.4278939869147664</c:v>
                </c:pt>
                <c:pt idx="662">
                  <c:v>1.4439010157208945</c:v>
                </c:pt>
                <c:pt idx="663">
                  <c:v>1.4598746455195695</c:v>
                </c:pt>
                <c:pt idx="664">
                  <c:v>1.4758123540382577</c:v>
                </c:pt>
                <c:pt idx="665">
                  <c:v>1.4917116246764708</c:v>
                </c:pt>
                <c:pt idx="666">
                  <c:v>1.5075699469031545</c:v>
                </c:pt>
                <c:pt idx="667">
                  <c:v>1.5233848166531019</c:v>
                </c:pt>
                <c:pt idx="668">
                  <c:v>1.5391537367223518</c:v>
                </c:pt>
                <c:pt idx="669">
                  <c:v>1.5548742171624959</c:v>
                </c:pt>
                <c:pt idx="670">
                  <c:v>1.5705437756738618</c:v>
                </c:pt>
                <c:pt idx="671">
                  <c:v>1.5861599379974607</c:v>
                </c:pt>
                <c:pt idx="672">
                  <c:v>1.6017202383056854</c:v>
                </c:pt>
                <c:pt idx="673">
                  <c:v>1.6172222195916712</c:v>
                </c:pt>
                <c:pt idx="674">
                  <c:v>1.6326634340572506</c:v>
                </c:pt>
                <c:pt idx="675">
                  <c:v>1.6480414434994841</c:v>
                </c:pt>
                <c:pt idx="676">
                  <c:v>1.6633538196956474</c:v>
                </c:pt>
                <c:pt idx="677">
                  <c:v>1.6785981447866534</c:v>
                </c:pt>
                <c:pt idx="678">
                  <c:v>1.6937720116588439</c:v>
                </c:pt>
                <c:pt idx="679">
                  <c:v>1.7088730243240651</c:v>
                </c:pt>
                <c:pt idx="680">
                  <c:v>1.7238987982980176</c:v>
                </c:pt>
                <c:pt idx="681">
                  <c:v>1.7388469609767587</c:v>
                </c:pt>
                <c:pt idx="682">
                  <c:v>1.7537151520113485</c:v>
                </c:pt>
                <c:pt idx="683">
                  <c:v>1.7685010236805463</c:v>
                </c:pt>
                <c:pt idx="684">
                  <c:v>1.783202241261532</c:v>
                </c:pt>
                <c:pt idx="685">
                  <c:v>1.7978164833985575</c:v>
                </c:pt>
                <c:pt idx="686">
                  <c:v>1.8123414424694952</c:v>
                </c:pt>
                <c:pt idx="687">
                  <c:v>1.8267748249502194</c:v>
                </c:pt>
                <c:pt idx="688">
                  <c:v>1.8411143517767481</c:v>
                </c:pt>
                <c:pt idx="689">
                  <c:v>1.8553577587051329</c:v>
                </c:pt>
                <c:pt idx="690">
                  <c:v>1.869502796668969</c:v>
                </c:pt>
                <c:pt idx="691">
                  <c:v>1.8835472321345392</c:v>
                </c:pt>
                <c:pt idx="692">
                  <c:v>1.8974888474534821</c:v>
                </c:pt>
                <c:pt idx="693">
                  <c:v>1.9113254412129796</c:v>
                </c:pt>
                <c:pt idx="694">
                  <c:v>1.9250548285833555</c:v>
                </c:pt>
                <c:pt idx="695">
                  <c:v>1.9386748416630672</c:v>
                </c:pt>
                <c:pt idx="696">
                  <c:v>1.9521833298210165</c:v>
                </c:pt>
                <c:pt idx="697">
                  <c:v>1.9655781600361497</c:v>
                </c:pt>
                <c:pt idx="698">
                  <c:v>1.9788572172342602</c:v>
                </c:pt>
                <c:pt idx="699">
                  <c:v>1.9920184046219647</c:v>
                </c:pt>
                <c:pt idx="700">
                  <c:v>2.0050596440177921</c:v>
                </c:pt>
                <c:pt idx="701">
                  <c:v>2.0179788761803272</c:v>
                </c:pt>
                <c:pt idx="702">
                  <c:v>2.0307740611333815</c:v>
                </c:pt>
                <c:pt idx="703">
                  <c:v>2.0434431784881015</c:v>
                </c:pt>
                <c:pt idx="704">
                  <c:v>2.0559842277619929</c:v>
                </c:pt>
                <c:pt idx="705">
                  <c:v>2.0683952286948069</c:v>
                </c:pt>
                <c:pt idx="706">
                  <c:v>2.0806742215612184</c:v>
                </c:pt>
                <c:pt idx="707">
                  <c:v>2.0928192674802801</c:v>
                </c:pt>
                <c:pt idx="708">
                  <c:v>2.1048284487215745</c:v>
                </c:pt>
                <c:pt idx="709">
                  <c:v>2.1166998690080248</c:v>
                </c:pt>
                <c:pt idx="710">
                  <c:v>2.1284316538153196</c:v>
                </c:pt>
                <c:pt idx="711">
                  <c:v>2.1400219506679115</c:v>
                </c:pt>
                <c:pt idx="712">
                  <c:v>2.1514689294315228</c:v>
                </c:pt>
                <c:pt idx="713">
                  <c:v>2.162770782602129</c:v>
                </c:pt>
                <c:pt idx="714">
                  <c:v>2.1739257255913671</c:v>
                </c:pt>
                <c:pt idx="715">
                  <c:v>2.1849319970083227</c:v>
                </c:pt>
                <c:pt idx="716">
                  <c:v>2.1957878589376678</c:v>
                </c:pt>
                <c:pt idx="717">
                  <c:v>2.2064915972140708</c:v>
                </c:pt>
                <c:pt idx="718">
                  <c:v>2.2170415216928729</c:v>
                </c:pt>
                <c:pt idx="719">
                  <c:v>2.2274359665169654</c:v>
                </c:pt>
                <c:pt idx="720">
                  <c:v>2.2376732903798269</c:v>
                </c:pt>
                <c:pt idx="721">
                  <c:v>2.2477518767846991</c:v>
                </c:pt>
                <c:pt idx="722">
                  <c:v>2.2576701342998269</c:v>
                </c:pt>
                <c:pt idx="723">
                  <c:v>2.2674264968097533</c:v>
                </c:pt>
                <c:pt idx="724">
                  <c:v>2.2770194237626122</c:v>
                </c:pt>
                <c:pt idx="725">
                  <c:v>2.2864474004133806</c:v>
                </c:pt>
                <c:pt idx="726">
                  <c:v>2.2957089380630675</c:v>
                </c:pt>
                <c:pt idx="727">
                  <c:v>2.3048025742937797</c:v>
                </c:pt>
                <c:pt idx="728">
                  <c:v>2.3137268731996388</c:v>
                </c:pt>
                <c:pt idx="729">
                  <c:v>2.3224804256135152</c:v>
                </c:pt>
                <c:pt idx="730">
                  <c:v>2.331061849329541</c:v>
                </c:pt>
                <c:pt idx="731">
                  <c:v>2.3394697893213614</c:v>
                </c:pt>
                <c:pt idx="732">
                  <c:v>2.3477029179560969</c:v>
                </c:pt>
                <c:pt idx="733">
                  <c:v>2.35575993520398</c:v>
                </c:pt>
                <c:pt idx="734">
                  <c:v>2.36363956884363</c:v>
                </c:pt>
                <c:pt idx="735">
                  <c:v>2.3713405746629461</c:v>
                </c:pt>
                <c:pt idx="736">
                  <c:v>2.3788617366555629</c:v>
                </c:pt>
                <c:pt idx="737">
                  <c:v>2.3862018672128675</c:v>
                </c:pt>
                <c:pt idx="738">
                  <c:v>2.3933598073115254</c:v>
                </c:pt>
                <c:pt idx="739">
                  <c:v>2.4003344266964839</c:v>
                </c:pt>
                <c:pt idx="740">
                  <c:v>2.4071246240594544</c:v>
                </c:pt>
                <c:pt idx="741">
                  <c:v>2.4137293272128035</c:v>
                </c:pt>
                <c:pt idx="742">
                  <c:v>2.4201474932588583</c:v>
                </c:pt>
                <c:pt idx="743">
                  <c:v>2.4263781087545757</c:v>
                </c:pt>
                <c:pt idx="744">
                  <c:v>2.4324201898715754</c:v>
                </c:pt>
                <c:pt idx="745">
                  <c:v>2.4382727825514841</c:v>
                </c:pt>
                <c:pt idx="746">
                  <c:v>2.4439349626565838</c:v>
                </c:pt>
                <c:pt idx="747">
                  <c:v>2.449405836115738</c:v>
                </c:pt>
                <c:pt idx="748">
                  <c:v>2.4546845390655614</c:v>
                </c:pt>
                <c:pt idx="749">
                  <c:v>2.459770237986834</c:v>
                </c:pt>
                <c:pt idx="750">
                  <c:v>2.4646621298361087</c:v>
                </c:pt>
                <c:pt idx="751">
                  <c:v>2.4693594421725189</c:v>
                </c:pt>
                <c:pt idx="752">
                  <c:v>2.4738614332797457</c:v>
                </c:pt>
                <c:pt idx="753">
                  <c:v>2.4781673922831349</c:v>
                </c:pt>
                <c:pt idx="754">
                  <c:v>2.4822766392619515</c:v>
                </c:pt>
                <c:pt idx="755">
                  <c:v>2.4861885253567348</c:v>
                </c:pt>
                <c:pt idx="756">
                  <c:v>2.4899024328717609</c:v>
                </c:pt>
                <c:pt idx="757">
                  <c:v>2.4934177753725688</c:v>
                </c:pt>
                <c:pt idx="758">
                  <c:v>2.4967339977785716</c:v>
                </c:pt>
                <c:pt idx="759">
                  <c:v>2.4998505764506942</c:v>
                </c:pt>
                <c:pt idx="760">
                  <c:v>2.5027670192740659</c:v>
                </c:pt>
                <c:pt idx="761">
                  <c:v>2.5054828657357207</c:v>
                </c:pt>
                <c:pt idx="762">
                  <c:v>2.5079976869973133</c:v>
                </c:pt>
                <c:pt idx="763">
                  <c:v>2.5103110859628388</c:v>
                </c:pt>
                <c:pt idx="764">
                  <c:v>2.5124226973413299</c:v>
                </c:pt>
                <c:pt idx="765">
                  <c:v>2.514332187704539</c:v>
                </c:pt>
                <c:pt idx="766">
                  <c:v>2.5160392555395883</c:v>
                </c:pt>
                <c:pt idx="767">
                  <c:v>2.5175436312965762</c:v>
                </c:pt>
                <c:pt idx="768">
                  <c:v>2.5188450774311439</c:v>
                </c:pt>
                <c:pt idx="769">
                  <c:v>2.5199433884419831</c:v>
                </c:pt>
                <c:pt idx="770">
                  <c:v>2.5208383909032812</c:v>
                </c:pt>
                <c:pt idx="771">
                  <c:v>2.5215299434921112</c:v>
                </c:pt>
                <c:pt idx="772">
                  <c:v>2.5220179370107445</c:v>
                </c:pt>
                <c:pt idx="773">
                  <c:v>2.5223022944038918</c:v>
                </c:pt>
                <c:pt idx="774">
                  <c:v>2.5223829707708743</c:v>
                </c:pt>
                <c:pt idx="775">
                  <c:v>2.5222599533727075</c:v>
                </c:pt>
                <c:pt idx="776">
                  <c:v>2.5219332616341208</c:v>
                </c:pt>
                <c:pt idx="777">
                  <c:v>2.521402947140484</c:v>
                </c:pt>
                <c:pt idx="778">
                  <c:v>2.5206690936296625</c:v>
                </c:pt>
                <c:pt idx="779">
                  <c:v>2.5197318169787986</c:v>
                </c:pt>
                <c:pt idx="780">
                  <c:v>2.5185912651860107</c:v>
                </c:pt>
                <c:pt idx="781">
                  <c:v>2.5172476183470249</c:v>
                </c:pt>
                <c:pt idx="782">
                  <c:v>2.5157010886267384</c:v>
                </c:pt>
                <c:pt idx="783">
                  <c:v>2.5139519202257166</c:v>
                </c:pt>
                <c:pt idx="784">
                  <c:v>2.5120003893416358</c:v>
                </c:pt>
                <c:pt idx="785">
                  <c:v>2.5098468041256687</c:v>
                </c:pt>
                <c:pt idx="786">
                  <c:v>2.5074915046338266</c:v>
                </c:pt>
                <c:pt idx="787">
                  <c:v>2.5049348627732653</c:v>
                </c:pt>
                <c:pt idx="788">
                  <c:v>2.5021772822435597</c:v>
                </c:pt>
                <c:pt idx="789">
                  <c:v>2.4992191984729568</c:v>
                </c:pt>
                <c:pt idx="790">
                  <c:v>2.4960610785496229</c:v>
                </c:pt>
                <c:pt idx="791">
                  <c:v>2.49270342114789</c:v>
                </c:pt>
                <c:pt idx="792">
                  <c:v>2.48914675644951</c:v>
                </c:pt>
                <c:pt idx="793">
                  <c:v>2.4853916460599423</c:v>
                </c:pt>
                <c:pt idx="794">
                  <c:v>2.4814386829196717</c:v>
                </c:pt>
                <c:pt idx="795">
                  <c:v>2.4772884912105848</c:v>
                </c:pt>
                <c:pt idx="796">
                  <c:v>2.4729417262574058</c:v>
                </c:pt>
                <c:pt idx="797">
                  <c:v>2.4683990744242252</c:v>
                </c:pt>
                <c:pt idx="798">
                  <c:v>2.4636612530061153</c:v>
                </c:pt>
                <c:pt idx="799">
                  <c:v>2.4587290101158716</c:v>
                </c:pt>
                <c:pt idx="800">
                  <c:v>2.4536031245658845</c:v>
                </c:pt>
                <c:pt idx="801">
                  <c:v>2.4482844057451594</c:v>
                </c:pt>
                <c:pt idx="802">
                  <c:v>2.4427736934915143</c:v>
                </c:pt>
                <c:pt idx="803">
                  <c:v>2.4370718579589683</c:v>
                </c:pt>
                <c:pt idx="804">
                  <c:v>2.4311797994803444</c:v>
                </c:pt>
                <c:pt idx="805">
                  <c:v>2.4250984484250973</c:v>
                </c:pt>
                <c:pt idx="806">
                  <c:v>2.4188287650524143</c:v>
                </c:pt>
                <c:pt idx="807">
                  <c:v>2.4123717393595832</c:v>
                </c:pt>
                <c:pt idx="808">
                  <c:v>2.4057283909256699</c:v>
                </c:pt>
                <c:pt idx="809">
                  <c:v>2.39889976875053</c:v>
                </c:pt>
                <c:pt idx="810">
                  <c:v>2.3918869510891589</c:v>
                </c:pt>
                <c:pt idx="811">
                  <c:v>2.384691045281444</c:v>
                </c:pt>
                <c:pt idx="812">
                  <c:v>2.3773131875773044</c:v>
                </c:pt>
                <c:pt idx="813">
                  <c:v>2.3697545429572813</c:v>
                </c:pt>
                <c:pt idx="814">
                  <c:v>2.3620163049485789</c:v>
                </c:pt>
                <c:pt idx="815">
                  <c:v>2.3540996954366089</c:v>
                </c:pt>
                <c:pt idx="816">
                  <c:v>2.346005964472047</c:v>
                </c:pt>
                <c:pt idx="817">
                  <c:v>2.3377363900734545</c:v>
                </c:pt>
                <c:pt idx="818">
                  <c:v>2.3292922780254672</c:v>
                </c:pt>
                <c:pt idx="819">
                  <c:v>2.3206749616726152</c:v>
                </c:pt>
                <c:pt idx="820">
                  <c:v>2.3118858017087813</c:v>
                </c:pt>
                <c:pt idx="821">
                  <c:v>2.3029261859623475</c:v>
                </c:pt>
                <c:pt idx="822">
                  <c:v>2.2937975291770538</c:v>
                </c:pt>
                <c:pt idx="823">
                  <c:v>2.2845012727886016</c:v>
                </c:pt>
                <c:pt idx="824">
                  <c:v>2.2750388846970551</c:v>
                </c:pt>
                <c:pt idx="825">
                  <c:v>2.2654118590350492</c:v>
                </c:pt>
                <c:pt idx="826">
                  <c:v>2.2556217159318677</c:v>
                </c:pt>
                <c:pt idx="827">
                  <c:v>2.245670001273413</c:v>
                </c:pt>
                <c:pt idx="828">
                  <c:v>2.2355582864581005</c:v>
                </c:pt>
                <c:pt idx="829">
                  <c:v>2.2252881681487353</c:v>
                </c:pt>
                <c:pt idx="830">
                  <c:v>2.2148612680203952</c:v>
                </c:pt>
                <c:pt idx="831">
                  <c:v>2.2042792325043679</c:v>
                </c:pt>
                <c:pt idx="832">
                  <c:v>2.1935437325281666</c:v>
                </c:pt>
                <c:pt idx="833">
                  <c:v>2.1826564632516967</c:v>
                </c:pt>
                <c:pt idx="834">
                  <c:v>2.1716191437995791</c:v>
                </c:pt>
                <c:pt idx="835">
                  <c:v>2.1604335169897002</c:v>
                </c:pt>
                <c:pt idx="836">
                  <c:v>2.1491013490580175</c:v>
                </c:pt>
                <c:pt idx="837">
                  <c:v>2.1376244293796649</c:v>
                </c:pt>
                <c:pt idx="838">
                  <c:v>2.1260045701864048</c:v>
                </c:pt>
                <c:pt idx="839">
                  <c:v>2.1142436062804766</c:v>
                </c:pt>
                <c:pt idx="840">
                  <c:v>2.1023433947448735</c:v>
                </c:pt>
                <c:pt idx="841">
                  <c:v>2.0903058146501103</c:v>
                </c:pt>
                <c:pt idx="842">
                  <c:v>2.0781327667575074</c:v>
                </c:pt>
                <c:pt idx="843">
                  <c:v>2.065826173219059</c:v>
                </c:pt>
                <c:pt idx="844">
                  <c:v>2.0533879772739199</c:v>
                </c:pt>
                <c:pt idx="845">
                  <c:v>2.0408201429415702</c:v>
                </c:pt>
                <c:pt idx="846">
                  <c:v>2.0281246547116814</c:v>
                </c:pt>
                <c:pt idx="847">
                  <c:v>2.0153035172307674</c:v>
                </c:pt>
                <c:pt idx="848">
                  <c:v>2.0023587549856448</c:v>
                </c:pt>
                <c:pt idx="849">
                  <c:v>1.9892924119837627</c:v>
                </c:pt>
                <c:pt idx="850">
                  <c:v>1.9761065514304512</c:v>
                </c:pt>
                <c:pt idx="851">
                  <c:v>1.9628032554031307</c:v>
                </c:pt>
                <c:pt idx="852">
                  <c:v>1.9493846245225503</c:v>
                </c:pt>
                <c:pt idx="853">
                  <c:v>1.935852777621097</c:v>
                </c:pt>
                <c:pt idx="854">
                  <c:v>1.9222098514082224</c:v>
                </c:pt>
                <c:pt idx="855">
                  <c:v>1.9084580001330611</c:v>
                </c:pt>
                <c:pt idx="856">
                  <c:v>1.8945993952442568</c:v>
                </c:pt>
                <c:pt idx="857">
                  <c:v>1.880636225047094</c:v>
                </c:pt>
                <c:pt idx="858">
                  <c:v>1.8665706943579574</c:v>
                </c:pt>
                <c:pt idx="859">
                  <c:v>1.8524050241561856</c:v>
                </c:pt>
                <c:pt idx="860">
                  <c:v>1.8381414512333782</c:v>
                </c:pt>
                <c:pt idx="861">
                  <c:v>1.8237822278401945</c:v>
                </c:pt>
                <c:pt idx="862">
                  <c:v>1.8093296213307204</c:v>
                </c:pt>
                <c:pt idx="863">
                  <c:v>1.7947859138044484</c:v>
                </c:pt>
                <c:pt idx="864">
                  <c:v>1.7801534017459333</c:v>
                </c:pt>
                <c:pt idx="865">
                  <c:v>1.7654343956621639</c:v>
                </c:pt>
                <c:pt idx="866">
                  <c:v>1.7506312197177325</c:v>
                </c:pt>
                <c:pt idx="867">
                  <c:v>1.7357462113678463</c:v>
                </c:pt>
                <c:pt idx="868">
                  <c:v>1.7207817209892318</c:v>
                </c:pt>
                <c:pt idx="869">
                  <c:v>1.7057401115090167</c:v>
                </c:pt>
                <c:pt idx="870">
                  <c:v>1.6906237580316033</c:v>
                </c:pt>
                <c:pt idx="871">
                  <c:v>1.6754350474636432</c:v>
                </c:pt>
                <c:pt idx="872">
                  <c:v>1.6601763781371388</c:v>
                </c:pt>
                <c:pt idx="873">
                  <c:v>1.6448501594307361</c:v>
                </c:pt>
                <c:pt idx="874">
                  <c:v>1.6294588113892898</c:v>
                </c:pt>
                <c:pt idx="875">
                  <c:v>1.6140047643417172</c:v>
                </c:pt>
                <c:pt idx="876">
                  <c:v>1.5984904585172557</c:v>
                </c:pt>
                <c:pt idx="877">
                  <c:v>1.5829183436601366</c:v>
                </c:pt>
                <c:pt idx="878">
                  <c:v>1.5672908786427759</c:v>
                </c:pt>
                <c:pt idx="879">
                  <c:v>1.5516105310775017</c:v>
                </c:pt>
                <c:pt idx="880">
                  <c:v>1.5358797769269159</c:v>
                </c:pt>
                <c:pt idx="881">
                  <c:v>1.5201011001129376</c:v>
                </c:pt>
                <c:pt idx="882">
                  <c:v>1.50427699212458</c:v>
                </c:pt>
                <c:pt idx="883">
                  <c:v>1.4884099516245499</c:v>
                </c:pt>
                <c:pt idx="884">
                  <c:v>1.4725024840546874</c:v>
                </c:pt>
                <c:pt idx="885">
                  <c:v>1.4565571012403622</c:v>
                </c:pt>
                <c:pt idx="886">
                  <c:v>1.4405763209938478</c:v>
                </c:pt>
                <c:pt idx="887">
                  <c:v>1.4245626667167504</c:v>
                </c:pt>
                <c:pt idx="888">
                  <c:v>1.4085186670015664</c:v>
                </c:pt>
                <c:pt idx="889">
                  <c:v>1.3924468552324005</c:v>
                </c:pt>
                <c:pt idx="890">
                  <c:v>1.3763497691849453</c:v>
                </c:pt>
                <c:pt idx="891">
                  <c:v>1.3602299506257582</c:v>
                </c:pt>
                <c:pt idx="892">
                  <c:v>1.3440899449109183</c:v>
                </c:pt>
                <c:pt idx="893">
                  <c:v>1.3279323005840953</c:v>
                </c:pt>
                <c:pt idx="894">
                  <c:v>1.3117595689741393</c:v>
                </c:pt>
                <c:pt idx="895">
                  <c:v>1.2955743037922158</c:v>
                </c:pt>
                <c:pt idx="896">
                  <c:v>1.279379060728568</c:v>
                </c:pt>
                <c:pt idx="897">
                  <c:v>1.2631763970489762</c:v>
                </c:pt>
                <c:pt idx="898">
                  <c:v>1.2469688711909457</c:v>
                </c:pt>
                <c:pt idx="899">
                  <c:v>1.2307590423597339</c:v>
                </c:pt>
                <c:pt idx="900">
                  <c:v>1.2145494701242421</c:v>
                </c:pt>
                <c:pt idx="901">
                  <c:v>1.1983427140128522</c:v>
                </c:pt>
                <c:pt idx="902">
                  <c:v>1.1821413331092816</c:v>
                </c:pt>
                <c:pt idx="903">
                  <c:v>1.1659478856484824</c:v>
                </c:pt>
                <c:pt idx="904">
                  <c:v>1.1497649286127001</c:v>
                </c:pt>
                <c:pt idx="905">
                  <c:v>1.1335950173277172</c:v>
                </c:pt>
                <c:pt idx="906">
                  <c:v>1.1174407050593669</c:v>
                </c:pt>
                <c:pt idx="907">
                  <c:v>1.1013045426103583</c:v>
                </c:pt>
                <c:pt idx="908">
                  <c:v>1.0851890779175024</c:v>
                </c:pt>
                <c:pt idx="909">
                  <c:v>1.0690968556493892</c:v>
                </c:pt>
                <c:pt idx="910">
                  <c:v>1.053030416804573</c:v>
                </c:pt>
                <c:pt idx="911">
                  <c:v>1.0369922983103552</c:v>
                </c:pt>
                <c:pt idx="912">
                  <c:v>1.020985032622181</c:v>
                </c:pt>
                <c:pt idx="913">
                  <c:v>1.0050111473237706</c:v>
                </c:pt>
                <c:pt idx="914">
                  <c:v>0.98907316472800433</c:v>
                </c:pt>
                <c:pt idx="915">
                  <c:v>0.97317360147864163</c:v>
                </c:pt>
                <c:pt idx="916">
                  <c:v>0.95731496815294603</c:v>
                </c:pt>
                <c:pt idx="917">
                  <c:v>0.941499768865247</c:v>
                </c:pt>
                <c:pt idx="918">
                  <c:v>0.92573050087154174</c:v>
                </c:pt>
                <c:pt idx="919">
                  <c:v>0.91000965417516999</c:v>
                </c:pt>
                <c:pt idx="920">
                  <c:v>0.89433971113364463</c:v>
                </c:pt>
                <c:pt idx="921">
                  <c:v>0.8787231460666689</c:v>
                </c:pt>
                <c:pt idx="922">
                  <c:v>0.86316242486544448</c:v>
                </c:pt>
                <c:pt idx="923">
                  <c:v>0.84766000460329927</c:v>
                </c:pt>
                <c:pt idx="924">
                  <c:v>0.8322183331477081</c:v>
                </c:pt>
                <c:pt idx="925">
                  <c:v>0.81683984877377736</c:v>
                </c:pt>
                <c:pt idx="926">
                  <c:v>0.80152697977922271</c:v>
                </c:pt>
                <c:pt idx="927">
                  <c:v>0.78628214410094399</c:v>
                </c:pt>
                <c:pt idx="928">
                  <c:v>0.77110774893322576</c:v>
                </c:pt>
                <c:pt idx="929">
                  <c:v>0.75600619034763294</c:v>
                </c:pt>
                <c:pt idx="930">
                  <c:v>0.74097985291467461</c:v>
                </c:pt>
                <c:pt idx="931">
                  <c:v>0.72603110932726245</c:v>
                </c:pt>
                <c:pt idx="932">
                  <c:v>0.71116232002606505</c:v>
                </c:pt>
                <c:pt idx="933">
                  <c:v>0.69637583282678706</c:v>
                </c:pt>
                <c:pt idx="934">
                  <c:v>0.68167398254944167</c:v>
                </c:pt>
                <c:pt idx="935">
                  <c:v>0.66705909064968549</c:v>
                </c:pt>
                <c:pt idx="936">
                  <c:v>0.65253346485224306</c:v>
                </c:pt>
                <c:pt idx="937">
                  <c:v>0.63809939878652</c:v>
                </c:pt>
                <c:pt idx="938">
                  <c:v>0.62375917162443151</c:v>
                </c:pt>
                <c:pt idx="939">
                  <c:v>0.60951504772051646</c:v>
                </c:pt>
                <c:pt idx="940">
                  <c:v>0.59536927625439029</c:v>
                </c:pt>
                <c:pt idx="941">
                  <c:v>0.58132409087559422</c:v>
                </c:pt>
                <c:pt idx="942">
                  <c:v>0.56738170935089549</c:v>
                </c:pt>
                <c:pt idx="943">
                  <c:v>0.5535443332141039</c:v>
                </c:pt>
                <c:pt idx="944">
                  <c:v>0.53981414741843381</c:v>
                </c:pt>
                <c:pt idx="945">
                  <c:v>0.52619331999150276</c:v>
                </c:pt>
                <c:pt idx="946">
                  <c:v>0.51268400169299189</c:v>
                </c:pt>
                <c:pt idx="947">
                  <c:v>0.49928832567503573</c:v>
                </c:pt>
                <c:pt idx="948">
                  <c:v>0.48600840714539939</c:v>
                </c:pt>
                <c:pt idx="949">
                  <c:v>0.47284634303347078</c:v>
                </c:pt>
                <c:pt idx="950">
                  <c:v>0.45980421165915913</c:v>
                </c:pt>
                <c:pt idx="951">
                  <c:v>0.44688407240471911</c:v>
                </c:pt>
                <c:pt idx="952">
                  <c:v>0.43408796538957728</c:v>
                </c:pt>
                <c:pt idx="953">
                  <c:v>0.42141791114818133</c:v>
                </c:pt>
                <c:pt idx="954">
                  <c:v>0.40887591031096104</c:v>
                </c:pt>
                <c:pt idx="955">
                  <c:v>0.39646394328842172</c:v>
                </c:pt>
                <c:pt idx="956">
                  <c:v>0.3841839699584314</c:v>
                </c:pt>
                <c:pt idx="957">
                  <c:v>0.37203792935675845</c:v>
                </c:pt>
                <c:pt idx="958">
                  <c:v>0.36002773937088317</c:v>
                </c:pt>
                <c:pt idx="959">
                  <c:v>0.34815529643716597</c:v>
                </c:pt>
                <c:pt idx="960">
                  <c:v>0.33642247524139379</c:v>
                </c:pt>
                <c:pt idx="961">
                  <c:v>0.32483112842276152</c:v>
                </c:pt>
                <c:pt idx="962">
                  <c:v>0.31338308628134243</c:v>
                </c:pt>
                <c:pt idx="963">
                  <c:v>0.30208015648906983</c:v>
                </c:pt>
                <c:pt idx="964">
                  <c:v>0.29092412380430827</c:v>
                </c:pt>
                <c:pt idx="965">
                  <c:v>0.27991674979003273</c:v>
                </c:pt>
                <c:pt idx="966">
                  <c:v>0.26905977253568009</c:v>
                </c:pt>
                <c:pt idx="967">
                  <c:v>0.2583549063826916</c:v>
                </c:pt>
                <c:pt idx="968">
                  <c:v>0.24780384165382058</c:v>
                </c:pt>
                <c:pt idx="969">
                  <c:v>0.23740824438622507</c:v>
                </c:pt>
                <c:pt idx="970">
                  <c:v>0.22716975606839551</c:v>
                </c:pt>
                <c:pt idx="971">
                  <c:v>0.21708999338096532</c:v>
                </c:pt>
                <c:pt idx="972">
                  <c:v>0.20717054794142514</c:v>
                </c:pt>
                <c:pt idx="973">
                  <c:v>0.19741298605280824</c:v>
                </c:pt>
                <c:pt idx="974">
                  <c:v>0.18781884845636657</c:v>
                </c:pt>
                <c:pt idx="975">
                  <c:v>0.17838965008828253</c:v>
                </c:pt>
                <c:pt idx="976">
                  <c:v>0.16912687984046268</c:v>
                </c:pt>
                <c:pt idx="977">
                  <c:v>0.16003200032543022</c:v>
                </c:pt>
                <c:pt idx="978">
                  <c:v>0.15110644764538045</c:v>
                </c:pt>
                <c:pt idx="979">
                  <c:v>0.14235163116541447</c:v>
                </c:pt>
                <c:pt idx="980">
                  <c:v>0.13376893329100223</c:v>
                </c:pt>
                <c:pt idx="981">
                  <c:v>0.12535970924968978</c:v>
                </c:pt>
                <c:pt idx="982">
                  <c:v>0.11712528687711118</c:v>
                </c:pt>
                <c:pt idx="983">
                  <c:v>0.10906696640731869</c:v>
                </c:pt>
                <c:pt idx="984">
                  <c:v>0.10118602026747177</c:v>
                </c:pt>
                <c:pt idx="985">
                  <c:v>9.3483692876922486E-2</c:v>
                </c:pt>
                <c:pt idx="986">
                  <c:v>8.596120045071208E-2</c:v>
                </c:pt>
                <c:pt idx="987">
                  <c:v>7.8619730807532373E-2</c:v>
                </c:pt>
                <c:pt idx="988">
                  <c:v>7.1460443182165309E-2</c:v>
                </c:pt>
                <c:pt idx="989">
                  <c:v>6.4484468042436252E-2</c:v>
                </c:pt>
                <c:pt idx="990">
                  <c:v>5.7692906910714332E-2</c:v>
                </c:pt>
                <c:pt idx="991">
                  <c:v>5.1086832189973758E-2</c:v>
                </c:pt>
                <c:pt idx="992">
                  <c:v>4.4667286994462888E-2</c:v>
                </c:pt>
                <c:pt idx="993">
                  <c:v>3.8435284984992178E-2</c:v>
                </c:pt>
                <c:pt idx="994">
                  <c:v>3.2391810208878422E-2</c:v>
                </c:pt>
                <c:pt idx="995">
                  <c:v>2.6537816944556078E-2</c:v>
                </c:pt>
                <c:pt idx="996">
                  <c:v>2.0874229550898141E-2</c:v>
                </c:pt>
                <c:pt idx="997">
                  <c:v>1.5401942321256811E-2</c:v>
                </c:pt>
                <c:pt idx="998">
                  <c:v>1.0121819342251863E-2</c:v>
                </c:pt>
                <c:pt idx="999">
                  <c:v>5.0346943573323288E-3</c:v>
                </c:pt>
                <c:pt idx="1000">
                  <c:v>1.4137063512202838E-4</c:v>
                </c:pt>
              </c:numCache>
            </c:numRef>
          </c:yVal>
          <c:smooth val="1"/>
          <c:extLst>
            <c:ext xmlns:c16="http://schemas.microsoft.com/office/drawing/2014/chart" uri="{C3380CC4-5D6E-409C-BE32-E72D297353CC}">
              <c16:uniqueId val="{00000002-8F14-44D2-A80C-DFCB92E6610C}"/>
            </c:ext>
          </c:extLst>
        </c:ser>
        <c:dLbls>
          <c:showLegendKey val="0"/>
          <c:showVal val="0"/>
          <c:showCatName val="0"/>
          <c:showSerName val="0"/>
          <c:showPercent val="0"/>
          <c:showBubbleSize val="0"/>
        </c:dLbls>
        <c:axId val="339089864"/>
        <c:axId val="339089536"/>
      </c:scatterChart>
      <c:valAx>
        <c:axId val="3390898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9089536"/>
        <c:crosses val="autoZero"/>
        <c:crossBetween val="midCat"/>
      </c:valAx>
      <c:valAx>
        <c:axId val="339089536"/>
        <c:scaling>
          <c:orientation val="minMax"/>
          <c:max val="3"/>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39089864"/>
        <c:crosses val="autoZero"/>
        <c:crossBetween val="midCat"/>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85077" cy="500471"/>
          </a:xfrm>
          <a:prstGeom prst="rect">
            <a:avLst/>
          </a:prstGeom>
        </p:spPr>
        <p:txBody>
          <a:bodyPr vert="horz" lIns="89179" tIns="44590" rIns="89179" bIns="44590" rtlCol="0"/>
          <a:lstStyle>
            <a:lvl1pPr algn="l">
              <a:defRPr sz="1200"/>
            </a:lvl1pPr>
          </a:lstStyle>
          <a:p>
            <a:endParaRPr kumimoji="1" lang="ja-JP" altLang="en-US"/>
          </a:p>
        </p:txBody>
      </p:sp>
      <p:sp>
        <p:nvSpPr>
          <p:cNvPr id="3" name="日付プレースホルダ 2"/>
          <p:cNvSpPr>
            <a:spLocks noGrp="1"/>
          </p:cNvSpPr>
          <p:nvPr>
            <p:ph type="dt" idx="1"/>
          </p:nvPr>
        </p:nvSpPr>
        <p:spPr>
          <a:xfrm>
            <a:off x="3901547" y="1"/>
            <a:ext cx="2985077" cy="500471"/>
          </a:xfrm>
          <a:prstGeom prst="rect">
            <a:avLst/>
          </a:prstGeom>
        </p:spPr>
        <p:txBody>
          <a:bodyPr vert="horz" lIns="89179" tIns="44590" rIns="89179" bIns="44590" rtlCol="0"/>
          <a:lstStyle>
            <a:lvl1pPr algn="r">
              <a:defRPr sz="1200"/>
            </a:lvl1pPr>
          </a:lstStyle>
          <a:p>
            <a:fld id="{2795EE41-9D9E-4191-997E-C7E3E7EF0963}" type="datetimeFigureOut">
              <a:rPr kumimoji="1" lang="ja-JP" altLang="en-US" smtClean="0"/>
              <a:pPr/>
              <a:t>2018/7/6</a:t>
            </a:fld>
            <a:endParaRPr kumimoji="1" lang="ja-JP" altLang="en-US"/>
          </a:p>
        </p:txBody>
      </p:sp>
      <p:sp>
        <p:nvSpPr>
          <p:cNvPr id="4" name="スライド イメージ プレースホルダ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89179" tIns="44590" rIns="89179" bIns="44590" rtlCol="0" anchor="ctr"/>
          <a:lstStyle/>
          <a:p>
            <a:endParaRPr lang="ja-JP" altLang="en-US"/>
          </a:p>
        </p:txBody>
      </p:sp>
      <p:sp>
        <p:nvSpPr>
          <p:cNvPr id="5" name="ノート プレースホルダ 4"/>
          <p:cNvSpPr>
            <a:spLocks noGrp="1"/>
          </p:cNvSpPr>
          <p:nvPr>
            <p:ph type="body" sz="quarter" idx="3"/>
          </p:nvPr>
        </p:nvSpPr>
        <p:spPr>
          <a:xfrm>
            <a:off x="688509" y="4759137"/>
            <a:ext cx="5511147" cy="4508903"/>
          </a:xfrm>
          <a:prstGeom prst="rect">
            <a:avLst/>
          </a:prstGeom>
        </p:spPr>
        <p:txBody>
          <a:bodyPr vert="horz" lIns="89179" tIns="44590" rIns="89179" bIns="4459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518275"/>
            <a:ext cx="2985077" cy="500471"/>
          </a:xfrm>
          <a:prstGeom prst="rect">
            <a:avLst/>
          </a:prstGeom>
        </p:spPr>
        <p:txBody>
          <a:bodyPr vert="horz" lIns="89179" tIns="44590" rIns="89179" bIns="4459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901547" y="9518275"/>
            <a:ext cx="2985077" cy="500471"/>
          </a:xfrm>
          <a:prstGeom prst="rect">
            <a:avLst/>
          </a:prstGeom>
        </p:spPr>
        <p:txBody>
          <a:bodyPr vert="horz" lIns="89179" tIns="44590" rIns="89179" bIns="44590" rtlCol="0" anchor="b"/>
          <a:lstStyle>
            <a:lvl1pPr algn="r">
              <a:defRPr sz="1200"/>
            </a:lvl1pPr>
          </a:lstStyle>
          <a:p>
            <a:fld id="{5EB0640D-BC71-49B2-B180-7F90E8142E2D}" type="slidenum">
              <a:rPr kumimoji="1" lang="ja-JP" altLang="en-US" smtClean="0"/>
              <a:pPr/>
              <a:t>‹#›</a:t>
            </a:fld>
            <a:endParaRPr kumimoji="1" lang="ja-JP" altLang="en-US"/>
          </a:p>
        </p:txBody>
      </p:sp>
    </p:spTree>
    <p:extLst>
      <p:ext uri="{BB962C8B-B14F-4D97-AF65-F5344CB8AC3E}">
        <p14:creationId xmlns:p14="http://schemas.microsoft.com/office/powerpoint/2010/main" val="21137134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EB0640D-BC71-49B2-B180-7F90E8142E2D}" type="slidenum">
              <a:rPr kumimoji="1" lang="ja-JP" altLang="en-US" smtClean="0"/>
              <a:pPr/>
              <a:t>3</a:t>
            </a:fld>
            <a:endParaRPr kumimoji="1" lang="ja-JP" altLang="en-US"/>
          </a:p>
        </p:txBody>
      </p:sp>
    </p:spTree>
    <p:extLst>
      <p:ext uri="{BB962C8B-B14F-4D97-AF65-F5344CB8AC3E}">
        <p14:creationId xmlns:p14="http://schemas.microsoft.com/office/powerpoint/2010/main" val="408511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フッター プレースホルダ 4"/>
          <p:cNvSpPr>
            <a:spLocks noGrp="1"/>
          </p:cNvSpPr>
          <p:nvPr>
            <p:ph type="ftr" sz="quarter" idx="3"/>
          </p:nvPr>
        </p:nvSpPr>
        <p:spPr>
          <a:xfrm>
            <a:off x="2627784" y="6624736"/>
            <a:ext cx="3888432" cy="260648"/>
          </a:xfrm>
          <a:prstGeom prst="rect">
            <a:avLst/>
          </a:prstGeom>
        </p:spPr>
        <p:txBody>
          <a:bodyPr/>
          <a:lstStyle>
            <a:lvl1pPr>
              <a:defRPr sz="1000">
                <a:latin typeface="メイリオ" pitchFamily="50" charset="-128"/>
                <a:ea typeface="メイリオ" pitchFamily="50" charset="-128"/>
              </a:defRPr>
            </a:lvl1pPr>
          </a:lstStyle>
          <a:p>
            <a:r>
              <a:rPr lang="en-US" altLang="ja-JP"/>
              <a:t>Copyright (C) Think-SVC Allright Reserved.</a:t>
            </a:r>
            <a:endParaRPr lang="ja-JP" altLang="en-US" dirty="0"/>
          </a:p>
        </p:txBody>
      </p:sp>
      <p:sp>
        <p:nvSpPr>
          <p:cNvPr id="8" name="スライド番号プレースホルダ 5"/>
          <p:cNvSpPr>
            <a:spLocks noGrp="1"/>
          </p:cNvSpPr>
          <p:nvPr>
            <p:ph type="sldNum" sz="quarter" idx="4"/>
          </p:nvPr>
        </p:nvSpPr>
        <p:spPr>
          <a:xfrm>
            <a:off x="8172400" y="6617245"/>
            <a:ext cx="514400" cy="268139"/>
          </a:xfrm>
          <a:prstGeom prst="rect">
            <a:avLst/>
          </a:prstGeom>
        </p:spPr>
        <p:txBody>
          <a:bodyPr/>
          <a:lstStyle>
            <a:lvl1pPr>
              <a:defRPr sz="1050">
                <a:latin typeface="メイリオ" pitchFamily="50" charset="-128"/>
                <a:ea typeface="メイリオ" pitchFamily="50" charset="-128"/>
              </a:defRPr>
            </a:lvl1pPr>
          </a:lstStyle>
          <a:p>
            <a:fld id="{EEF4D928-2C13-4085-ACC0-C001029B0086}" type="slidenum">
              <a:rPr lang="ja-JP" altLang="en-US" smtClean="0"/>
              <a:pPr/>
              <a:t>‹#›</a:t>
            </a:fld>
            <a:endParaRPr lang="ja-JP" altLang="en-US" dirty="0"/>
          </a:p>
        </p:txBody>
      </p:sp>
      <p:cxnSp>
        <p:nvCxnSpPr>
          <p:cNvPr id="3" name="直線コネクタ 2">
            <a:extLst>
              <a:ext uri="{FF2B5EF4-FFF2-40B4-BE49-F238E27FC236}">
                <a16:creationId xmlns:a16="http://schemas.microsoft.com/office/drawing/2014/main" id="{B9438B57-77AA-4AB7-A4B1-2BE01C9BEB9F}"/>
              </a:ext>
            </a:extLst>
          </p:cNvPr>
          <p:cNvCxnSpPr>
            <a:cxnSpLocks/>
          </p:cNvCxnSpPr>
          <p:nvPr userDrawn="1"/>
        </p:nvCxnSpPr>
        <p:spPr>
          <a:xfrm>
            <a:off x="251520" y="908720"/>
            <a:ext cx="8568952"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フッター プレースホルダ 4"/>
          <p:cNvSpPr>
            <a:spLocks noGrp="1"/>
          </p:cNvSpPr>
          <p:nvPr>
            <p:ph type="ftr" sz="quarter" idx="3"/>
          </p:nvPr>
        </p:nvSpPr>
        <p:spPr>
          <a:xfrm>
            <a:off x="2627784" y="6624736"/>
            <a:ext cx="3888432" cy="260648"/>
          </a:xfrm>
          <a:prstGeom prst="rect">
            <a:avLst/>
          </a:prstGeom>
        </p:spPr>
        <p:txBody>
          <a:bodyPr/>
          <a:lstStyle>
            <a:lvl1pPr>
              <a:defRPr sz="1000">
                <a:solidFill>
                  <a:schemeClr val="bg1"/>
                </a:solidFill>
                <a:latin typeface="メイリオ" pitchFamily="50" charset="-128"/>
                <a:ea typeface="メイリオ" pitchFamily="50" charset="-128"/>
              </a:defRPr>
            </a:lvl1pPr>
          </a:lstStyle>
          <a:p>
            <a:r>
              <a:rPr lang="en-US" altLang="ja-JP"/>
              <a:t>Copyright (C) Think-SVC Allright Reserved.</a:t>
            </a:r>
            <a:endParaRPr lang="ja-JP" altLang="en-US" dirty="0"/>
          </a:p>
        </p:txBody>
      </p:sp>
      <p:sp>
        <p:nvSpPr>
          <p:cNvPr id="8" name="スライド番号プレースホルダ 5"/>
          <p:cNvSpPr>
            <a:spLocks noGrp="1"/>
          </p:cNvSpPr>
          <p:nvPr>
            <p:ph type="sldNum" sz="quarter" idx="4"/>
          </p:nvPr>
        </p:nvSpPr>
        <p:spPr>
          <a:xfrm>
            <a:off x="8172400" y="6617245"/>
            <a:ext cx="514400" cy="268139"/>
          </a:xfrm>
          <a:prstGeom prst="rect">
            <a:avLst/>
          </a:prstGeom>
        </p:spPr>
        <p:txBody>
          <a:bodyPr/>
          <a:lstStyle>
            <a:lvl1pPr>
              <a:defRPr sz="1050">
                <a:solidFill>
                  <a:schemeClr val="bg1"/>
                </a:solidFill>
                <a:latin typeface="メイリオ" pitchFamily="50" charset="-128"/>
                <a:ea typeface="メイリオ" pitchFamily="50" charset="-128"/>
              </a:defRPr>
            </a:lvl1pPr>
          </a:lstStyle>
          <a:p>
            <a:fld id="{EEF4D928-2C13-4085-ACC0-C001029B0086}" type="slidenum">
              <a:rPr lang="ja-JP" altLang="en-US" smtClean="0"/>
              <a:pPr/>
              <a:t>‹#›</a:t>
            </a:fld>
            <a:endParaRPr lang="ja-JP" altLang="en-US" dirty="0"/>
          </a:p>
        </p:txBody>
      </p:sp>
      <p:cxnSp>
        <p:nvCxnSpPr>
          <p:cNvPr id="6" name="直線コネクタ 5">
            <a:extLst>
              <a:ext uri="{FF2B5EF4-FFF2-40B4-BE49-F238E27FC236}">
                <a16:creationId xmlns:a16="http://schemas.microsoft.com/office/drawing/2014/main" id="{E8B7B28D-DC2F-476F-980B-AA5EBD621A6F}"/>
              </a:ext>
            </a:extLst>
          </p:cNvPr>
          <p:cNvCxnSpPr>
            <a:cxnSpLocks/>
          </p:cNvCxnSpPr>
          <p:nvPr userDrawn="1"/>
        </p:nvCxnSpPr>
        <p:spPr>
          <a:xfrm>
            <a:off x="287524" y="980728"/>
            <a:ext cx="8568952"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正方形/長方形 10"/>
          <p:cNvSpPr/>
          <p:nvPr userDrawn="1"/>
        </p:nvSpPr>
        <p:spPr>
          <a:xfrm>
            <a:off x="0" y="6597352"/>
            <a:ext cx="9144000" cy="260648"/>
          </a:xfrm>
          <a:prstGeom prst="rect">
            <a:avLst/>
          </a:prstGeom>
          <a:solidFill>
            <a:srgbClr val="000066"/>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p>
        </p:txBody>
      </p:sp>
      <p:sp>
        <p:nvSpPr>
          <p:cNvPr id="9" name="フッター プレースホルダ 4"/>
          <p:cNvSpPr>
            <a:spLocks noGrp="1"/>
          </p:cNvSpPr>
          <p:nvPr>
            <p:ph type="ftr" sz="quarter" idx="3"/>
          </p:nvPr>
        </p:nvSpPr>
        <p:spPr>
          <a:xfrm>
            <a:off x="2627784" y="6624736"/>
            <a:ext cx="3888432" cy="260648"/>
          </a:xfrm>
          <a:prstGeom prst="rect">
            <a:avLst/>
          </a:prstGeom>
        </p:spPr>
        <p:txBody>
          <a:bodyPr/>
          <a:lstStyle>
            <a:lvl1pPr>
              <a:defRPr sz="1000">
                <a:solidFill>
                  <a:schemeClr val="bg1"/>
                </a:solidFill>
                <a:latin typeface="メイリオ" pitchFamily="50" charset="-128"/>
                <a:ea typeface="メイリオ" pitchFamily="50" charset="-128"/>
              </a:defRPr>
            </a:lvl1pPr>
          </a:lstStyle>
          <a:p>
            <a:r>
              <a:rPr lang="en-US" altLang="ja-JP"/>
              <a:t>Copyright (C) Think-SVC Allright Reserved.</a:t>
            </a:r>
            <a:endParaRPr lang="ja-JP" altLang="en-US" dirty="0"/>
          </a:p>
        </p:txBody>
      </p:sp>
      <p:sp>
        <p:nvSpPr>
          <p:cNvPr id="10" name="スライド番号プレースホルダ 5"/>
          <p:cNvSpPr>
            <a:spLocks noGrp="1"/>
          </p:cNvSpPr>
          <p:nvPr>
            <p:ph type="sldNum" sz="quarter" idx="4"/>
          </p:nvPr>
        </p:nvSpPr>
        <p:spPr>
          <a:xfrm>
            <a:off x="8172400" y="6617245"/>
            <a:ext cx="514400" cy="268139"/>
          </a:xfrm>
          <a:prstGeom prst="rect">
            <a:avLst/>
          </a:prstGeom>
        </p:spPr>
        <p:txBody>
          <a:bodyPr/>
          <a:lstStyle>
            <a:lvl1pPr>
              <a:defRPr sz="1050">
                <a:solidFill>
                  <a:schemeClr val="bg1"/>
                </a:solidFill>
                <a:latin typeface="メイリオ" pitchFamily="50" charset="-128"/>
                <a:ea typeface="メイリオ" pitchFamily="50" charset="-128"/>
              </a:defRPr>
            </a:lvl1pPr>
          </a:lstStyle>
          <a:p>
            <a:fld id="{EEF4D928-2C13-4085-ACC0-C001029B0086}"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631175" y="5229200"/>
            <a:ext cx="4134465" cy="769441"/>
          </a:xfrm>
          <a:prstGeom prst="rect">
            <a:avLst/>
          </a:prstGeom>
          <a:noFill/>
        </p:spPr>
        <p:txBody>
          <a:bodyPr wrap="none" rtlCol="0">
            <a:spAutoFit/>
          </a:bodyPr>
          <a:lstStyle/>
          <a:p>
            <a:endParaRPr lang="ja-JP" altLang="en-US" sz="1600" b="1" dirty="0">
              <a:solidFill>
                <a:schemeClr val="tx2">
                  <a:lumMod val="60000"/>
                  <a:lumOff val="40000"/>
                </a:schemeClr>
              </a:solidFill>
              <a:latin typeface="ＤＦＧ極太明朝体" pitchFamily="18" charset="-128"/>
              <a:ea typeface="ＤＦＧ極太明朝体" pitchFamily="18" charset="-128"/>
            </a:endParaRPr>
          </a:p>
          <a:p>
            <a:r>
              <a:rPr kumimoji="1" lang="ja-JP" altLang="en-US" sz="2800" b="1" dirty="0">
                <a:solidFill>
                  <a:schemeClr val="tx2">
                    <a:lumMod val="60000"/>
                    <a:lumOff val="40000"/>
                  </a:schemeClr>
                </a:solidFill>
                <a:latin typeface="ＤＦＧ極太明朝体" pitchFamily="18" charset="-128"/>
                <a:ea typeface="ＤＦＧ極太明朝体" pitchFamily="18" charset="-128"/>
              </a:rPr>
              <a:t>シンクサービス株式会社</a:t>
            </a:r>
            <a:endParaRPr kumimoji="1" lang="en-US" altLang="ja-JP" sz="2800" b="1" dirty="0">
              <a:solidFill>
                <a:schemeClr val="tx2">
                  <a:lumMod val="60000"/>
                  <a:lumOff val="40000"/>
                </a:schemeClr>
              </a:solidFill>
              <a:latin typeface="ＤＦＧ極太明朝体" pitchFamily="18" charset="-128"/>
              <a:ea typeface="ＤＦＧ極太明朝体" pitchFamily="18" charset="-128"/>
            </a:endParaRPr>
          </a:p>
        </p:txBody>
      </p:sp>
      <p:sp>
        <p:nvSpPr>
          <p:cNvPr id="2" name="フッター プレースホルダー 1">
            <a:extLst>
              <a:ext uri="{FF2B5EF4-FFF2-40B4-BE49-F238E27FC236}">
                <a16:creationId xmlns:a16="http://schemas.microsoft.com/office/drawing/2014/main" id="{33FA06C7-EA42-4ECD-BB74-6FA77BBA606C}"/>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四角形: 角を丸くする 2">
            <a:extLst>
              <a:ext uri="{FF2B5EF4-FFF2-40B4-BE49-F238E27FC236}">
                <a16:creationId xmlns:a16="http://schemas.microsoft.com/office/drawing/2014/main" id="{EDCA5840-CD4A-4F36-8BA4-A0FF4BBAD4CD}"/>
              </a:ext>
            </a:extLst>
          </p:cNvPr>
          <p:cNvSpPr/>
          <p:nvPr/>
        </p:nvSpPr>
        <p:spPr>
          <a:xfrm>
            <a:off x="602348" y="2047658"/>
            <a:ext cx="7939304" cy="14212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solidFill>
                  <a:schemeClr val="tx2"/>
                </a:solidFill>
                <a:latin typeface="+mn-ea"/>
              </a:rPr>
              <a:t>エルマ　</a:t>
            </a:r>
            <a:r>
              <a:rPr kumimoji="1" lang="en-US" altLang="ja-JP" sz="3600">
                <a:solidFill>
                  <a:schemeClr val="tx2"/>
                </a:solidFill>
                <a:latin typeface="+mn-ea"/>
              </a:rPr>
              <a:t>Power Factor </a:t>
            </a:r>
            <a:r>
              <a:rPr kumimoji="1" lang="en-US" altLang="ja-JP" sz="3600" dirty="0">
                <a:solidFill>
                  <a:schemeClr val="tx2"/>
                </a:solidFill>
                <a:latin typeface="+mn-ea"/>
              </a:rPr>
              <a:t>improver</a:t>
            </a:r>
            <a:r>
              <a:rPr kumimoji="1" lang="ja-JP" altLang="en-US" sz="3600" dirty="0">
                <a:solidFill>
                  <a:schemeClr val="tx2"/>
                </a:solidFill>
                <a:latin typeface="+mn-ea"/>
              </a:rPr>
              <a:t>（仮称）</a:t>
            </a:r>
            <a:endParaRPr kumimoji="1" lang="en-US" altLang="ja-JP" sz="3600" dirty="0">
              <a:solidFill>
                <a:schemeClr val="tx2"/>
              </a:solidFill>
              <a:latin typeface="+mn-ea"/>
            </a:endParaRPr>
          </a:p>
          <a:p>
            <a:pPr algn="ctr"/>
            <a:r>
              <a:rPr lang="ja-JP" altLang="en-US" sz="3600" dirty="0">
                <a:solidFill>
                  <a:schemeClr val="tx2"/>
                </a:solidFill>
                <a:latin typeface="+mn-ea"/>
              </a:rPr>
              <a:t>のご紹介</a:t>
            </a:r>
            <a:endParaRPr kumimoji="1" lang="ja-JP" altLang="en-US" sz="3600" dirty="0">
              <a:solidFill>
                <a:schemeClr val="tx2"/>
              </a:solidFill>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42189" y="260648"/>
            <a:ext cx="4372767" cy="646331"/>
          </a:xfrm>
          <a:prstGeom prst="rect">
            <a:avLst/>
          </a:prstGeom>
          <a:noFill/>
        </p:spPr>
        <p:txBody>
          <a:bodyPr wrap="square" rtlCol="0">
            <a:spAutoFit/>
          </a:bodyPr>
          <a:lstStyle/>
          <a:p>
            <a:r>
              <a:rPr kumimoji="1" lang="ja-JP" altLang="en-US" sz="3600" dirty="0">
                <a:latin typeface="+mn-ea"/>
              </a:rPr>
              <a:t>節電方式の比較</a:t>
            </a:r>
          </a:p>
        </p:txBody>
      </p:sp>
      <p:graphicFrame>
        <p:nvGraphicFramePr>
          <p:cNvPr id="6" name="表 5"/>
          <p:cNvGraphicFramePr>
            <a:graphicFrameLocks noGrp="1"/>
          </p:cNvGraphicFramePr>
          <p:nvPr>
            <p:extLst>
              <p:ext uri="{D42A27DB-BD31-4B8C-83A1-F6EECF244321}">
                <p14:modId xmlns:p14="http://schemas.microsoft.com/office/powerpoint/2010/main" val="2399504388"/>
              </p:ext>
            </p:extLst>
          </p:nvPr>
        </p:nvGraphicFramePr>
        <p:xfrm>
          <a:off x="1102383" y="1455167"/>
          <a:ext cx="7344816" cy="4209871"/>
        </p:xfrm>
        <a:graphic>
          <a:graphicData uri="http://schemas.openxmlformats.org/drawingml/2006/table">
            <a:tbl>
              <a:tblPr firstRow="1" bandRow="1">
                <a:tableStyleId>{5C22544A-7EE6-4342-B048-85BDC9FD1C3A}</a:tableStyleId>
              </a:tblPr>
              <a:tblGrid>
                <a:gridCol w="2061120">
                  <a:extLst>
                    <a:ext uri="{9D8B030D-6E8A-4147-A177-3AD203B41FA5}">
                      <a16:colId xmlns:a16="http://schemas.microsoft.com/office/drawing/2014/main" val="20000"/>
                    </a:ext>
                  </a:extLst>
                </a:gridCol>
                <a:gridCol w="2856052">
                  <a:extLst>
                    <a:ext uri="{9D8B030D-6E8A-4147-A177-3AD203B41FA5}">
                      <a16:colId xmlns:a16="http://schemas.microsoft.com/office/drawing/2014/main" val="20001"/>
                    </a:ext>
                  </a:extLst>
                </a:gridCol>
                <a:gridCol w="2427644">
                  <a:extLst>
                    <a:ext uri="{9D8B030D-6E8A-4147-A177-3AD203B41FA5}">
                      <a16:colId xmlns:a16="http://schemas.microsoft.com/office/drawing/2014/main" val="20002"/>
                    </a:ext>
                  </a:extLst>
                </a:gridCol>
              </a:tblGrid>
              <a:tr h="599596">
                <a:tc>
                  <a:txBody>
                    <a:bodyPr/>
                    <a:lstStyle/>
                    <a:p>
                      <a:pPr algn="ctr"/>
                      <a:r>
                        <a:rPr kumimoji="1" lang="ja-JP" altLang="en-US" dirty="0">
                          <a:latin typeface="+mn-ea"/>
                          <a:ea typeface="+mn-ea"/>
                        </a:rPr>
                        <a:t>方式</a:t>
                      </a:r>
                    </a:p>
                  </a:txBody>
                  <a:tcPr anchor="ctr"/>
                </a:tc>
                <a:tc>
                  <a:txBody>
                    <a:bodyPr/>
                    <a:lstStyle/>
                    <a:p>
                      <a:pPr algn="ctr"/>
                      <a:r>
                        <a:rPr kumimoji="1" lang="ja-JP" altLang="en-US" dirty="0">
                          <a:latin typeface="+mn-ea"/>
                          <a:ea typeface="+mn-ea"/>
                        </a:rPr>
                        <a:t>効果</a:t>
                      </a:r>
                    </a:p>
                  </a:txBody>
                  <a:tcPr anchor="ctr"/>
                </a:tc>
                <a:tc>
                  <a:txBody>
                    <a:bodyPr/>
                    <a:lstStyle/>
                    <a:p>
                      <a:pPr algn="ctr"/>
                      <a:r>
                        <a:rPr kumimoji="1" lang="ja-JP" altLang="en-US" dirty="0">
                          <a:latin typeface="+mn-ea"/>
                          <a:ea typeface="+mn-ea"/>
                        </a:rPr>
                        <a:t>問題点</a:t>
                      </a:r>
                    </a:p>
                  </a:txBody>
                  <a:tcPr anchor="ctr"/>
                </a:tc>
                <a:extLst>
                  <a:ext uri="{0D108BD9-81ED-4DB2-BD59-A6C34878D82A}">
                    <a16:rowId xmlns:a16="http://schemas.microsoft.com/office/drawing/2014/main" val="10000"/>
                  </a:ext>
                </a:extLst>
              </a:tr>
              <a:tr h="1176286">
                <a:tc>
                  <a:txBody>
                    <a:bodyPr/>
                    <a:lstStyle/>
                    <a:p>
                      <a:pPr algn="ctr"/>
                      <a:r>
                        <a:rPr kumimoji="1" lang="ja-JP" altLang="en-US" sz="1600" dirty="0">
                          <a:latin typeface="+mn-ea"/>
                          <a:ea typeface="+mn-ea"/>
                        </a:rPr>
                        <a:t>電圧降下方式</a:t>
                      </a:r>
                    </a:p>
                  </a:txBody>
                  <a:tcPr anchor="ctr"/>
                </a:tc>
                <a:tc>
                  <a:txBody>
                    <a:bodyPr/>
                    <a:lstStyle/>
                    <a:p>
                      <a:pPr algn="ctr"/>
                      <a:r>
                        <a:rPr kumimoji="1" lang="ja-JP" altLang="en-US" sz="1600" kern="1200" baseline="0" dirty="0">
                          <a:latin typeface="+mn-ea"/>
                          <a:ea typeface="+mn-ea"/>
                        </a:rPr>
                        <a:t>電圧を一定電圧に降下</a:t>
                      </a:r>
                      <a:endParaRPr kumimoji="1" lang="en-US" altLang="ja-JP" sz="1600" kern="1200" baseline="0" dirty="0">
                        <a:latin typeface="+mn-ea"/>
                        <a:ea typeface="+mn-ea"/>
                      </a:endParaRPr>
                    </a:p>
                    <a:p>
                      <a:pPr algn="ctr"/>
                      <a:endParaRPr kumimoji="1" lang="en-US" altLang="ja-JP" sz="1800" kern="1200" baseline="0" dirty="0">
                        <a:latin typeface="+mn-ea"/>
                        <a:ea typeface="+mn-ea"/>
                      </a:endParaRPr>
                    </a:p>
                    <a:p>
                      <a:pPr algn="ctr"/>
                      <a:endParaRPr kumimoji="1" lang="en-US" altLang="ja-JP" sz="1600" kern="1200" baseline="0" dirty="0">
                        <a:latin typeface="+mn-ea"/>
                        <a:ea typeface="+mn-ea"/>
                      </a:endParaRPr>
                    </a:p>
                    <a:p>
                      <a:pPr algn="ctr"/>
                      <a:r>
                        <a:rPr kumimoji="1" lang="ja-JP" altLang="en-US" sz="1600" kern="1200" baseline="0" dirty="0">
                          <a:latin typeface="+mn-ea"/>
                          <a:ea typeface="+mn-ea"/>
                        </a:rPr>
                        <a:t>消費電力削減</a:t>
                      </a:r>
                      <a:endParaRPr kumimoji="1" lang="ja-JP" altLang="en-US" sz="1600" kern="1200" baseline="0" dirty="0">
                        <a:solidFill>
                          <a:schemeClr val="dk1"/>
                        </a:solidFill>
                        <a:latin typeface="+mn-ea"/>
                        <a:ea typeface="+mn-ea"/>
                        <a:cs typeface="+mn-cs"/>
                      </a:endParaRPr>
                    </a:p>
                  </a:txBody>
                  <a:tcPr anchor="ctr"/>
                </a:tc>
                <a:tc>
                  <a:txBody>
                    <a:bodyPr/>
                    <a:lstStyle/>
                    <a:p>
                      <a:pPr algn="l"/>
                      <a:r>
                        <a:rPr kumimoji="1" lang="ja-JP" altLang="en-US" sz="1050" kern="1200" baseline="0" dirty="0">
                          <a:latin typeface="+mn-ea"/>
                          <a:ea typeface="+mn-ea"/>
                        </a:rPr>
                        <a:t>・</a:t>
                      </a:r>
                      <a:r>
                        <a:rPr kumimoji="1" lang="ja-JP" altLang="en-US" sz="1200" kern="1200" baseline="0" dirty="0">
                          <a:latin typeface="+mn-ea"/>
                          <a:ea typeface="+mn-ea"/>
                        </a:rPr>
                        <a:t>電灯が暗くなる</a:t>
                      </a:r>
                      <a:endParaRPr kumimoji="1" lang="en-US" altLang="ja-JP" sz="1200" kern="1200" baseline="0" dirty="0">
                        <a:latin typeface="+mn-ea"/>
                        <a:ea typeface="+mn-ea"/>
                      </a:endParaRPr>
                    </a:p>
                    <a:p>
                      <a:pPr algn="l"/>
                      <a:r>
                        <a:rPr kumimoji="1" lang="ja-JP" altLang="en-US" sz="1200" kern="1200" baseline="0" dirty="0">
                          <a:latin typeface="+mn-ea"/>
                          <a:ea typeface="+mn-ea"/>
                        </a:rPr>
                        <a:t>・電気ポットの沸く時間が長くなる</a:t>
                      </a:r>
                      <a:endParaRPr kumimoji="1" lang="en-US" altLang="ja-JP" sz="1200" kern="1200" baseline="0" dirty="0">
                        <a:latin typeface="+mn-ea"/>
                        <a:ea typeface="+mn-ea"/>
                      </a:endParaRPr>
                    </a:p>
                    <a:p>
                      <a:pPr algn="l"/>
                      <a:r>
                        <a:rPr kumimoji="1" lang="ja-JP" altLang="en-US" sz="1200" kern="1200" baseline="0" dirty="0">
                          <a:latin typeface="+mn-ea"/>
                          <a:ea typeface="+mn-ea"/>
                        </a:rPr>
                        <a:t>・テレビがちらつく</a:t>
                      </a:r>
                      <a:endParaRPr kumimoji="1" lang="en-US" altLang="ja-JP" sz="1200" kern="1200" baseline="0" dirty="0">
                        <a:latin typeface="+mn-ea"/>
                        <a:ea typeface="+mn-ea"/>
                      </a:endParaRPr>
                    </a:p>
                    <a:p>
                      <a:pPr algn="l"/>
                      <a:r>
                        <a:rPr kumimoji="1" lang="ja-JP" altLang="en-US" sz="1200" kern="1200" baseline="0" dirty="0">
                          <a:latin typeface="+mn-ea"/>
                          <a:ea typeface="+mn-ea"/>
                        </a:rPr>
                        <a:t>・振動が増える</a:t>
                      </a:r>
                      <a:endParaRPr kumimoji="1" lang="ja-JP" altLang="en-US" sz="1200" kern="1200" baseline="0" dirty="0">
                        <a:solidFill>
                          <a:schemeClr val="dk1"/>
                        </a:solidFill>
                        <a:latin typeface="+mn-ea"/>
                        <a:ea typeface="+mn-ea"/>
                        <a:cs typeface="+mn-cs"/>
                      </a:endParaRPr>
                    </a:p>
                  </a:txBody>
                  <a:tcPr anchor="ctr"/>
                </a:tc>
                <a:extLst>
                  <a:ext uri="{0D108BD9-81ED-4DB2-BD59-A6C34878D82A}">
                    <a16:rowId xmlns:a16="http://schemas.microsoft.com/office/drawing/2014/main" val="10001"/>
                  </a:ext>
                </a:extLst>
              </a:tr>
              <a:tr h="1324772">
                <a:tc>
                  <a:txBody>
                    <a:bodyPr/>
                    <a:lstStyle/>
                    <a:p>
                      <a:pPr algn="ctr"/>
                      <a:r>
                        <a:rPr kumimoji="1" lang="ja-JP" altLang="en-US" sz="1600" dirty="0">
                          <a:latin typeface="+mn-ea"/>
                          <a:ea typeface="+mn-ea"/>
                        </a:rPr>
                        <a:t>電子ブレーカー</a:t>
                      </a:r>
                    </a:p>
                  </a:txBody>
                  <a:tcPr anchor="ctr"/>
                </a:tc>
                <a:tc>
                  <a:txBody>
                    <a:bodyPr/>
                    <a:lstStyle/>
                    <a:p>
                      <a:pPr algn="ctr"/>
                      <a:r>
                        <a:rPr kumimoji="1" lang="ja-JP" altLang="en-US" sz="1600" kern="1200" baseline="0" dirty="0">
                          <a:latin typeface="+mn-ea"/>
                          <a:ea typeface="+mn-ea"/>
                        </a:rPr>
                        <a:t>ブレーカーが落ちなくなる</a:t>
                      </a:r>
                      <a:endParaRPr kumimoji="1" lang="en-US" altLang="ja-JP" sz="1600" kern="1200" baseline="0" dirty="0">
                        <a:latin typeface="+mn-ea"/>
                        <a:ea typeface="+mn-ea"/>
                      </a:endParaRPr>
                    </a:p>
                    <a:p>
                      <a:pPr algn="ctr"/>
                      <a:endParaRPr kumimoji="1" lang="en-US" altLang="ja-JP" sz="1800" kern="1200" baseline="0" dirty="0">
                        <a:latin typeface="+mn-ea"/>
                        <a:ea typeface="+mn-ea"/>
                      </a:endParaRPr>
                    </a:p>
                    <a:p>
                      <a:pPr algn="ctr"/>
                      <a:r>
                        <a:rPr kumimoji="1" lang="ja-JP" altLang="en-US" sz="1800" kern="1200" baseline="0" dirty="0">
                          <a:latin typeface="+mn-ea"/>
                          <a:ea typeface="+mn-ea"/>
                        </a:rPr>
                        <a:t>　　</a:t>
                      </a:r>
                      <a:endParaRPr kumimoji="1" lang="en-US" altLang="ja-JP" sz="1800" kern="1200" baseline="0" dirty="0">
                        <a:latin typeface="+mn-ea"/>
                        <a:ea typeface="+mn-ea"/>
                      </a:endParaRPr>
                    </a:p>
                    <a:p>
                      <a:pPr algn="ctr"/>
                      <a:r>
                        <a:rPr kumimoji="1" lang="ja-JP" altLang="en-US" sz="1600" kern="1200" baseline="0" dirty="0">
                          <a:latin typeface="+mn-ea"/>
                          <a:ea typeface="+mn-ea"/>
                        </a:rPr>
                        <a:t>基本料金を下げる</a:t>
                      </a:r>
                      <a:endParaRPr kumimoji="1" lang="ja-JP" altLang="en-US" sz="1100" kern="1200" baseline="0" dirty="0">
                        <a:solidFill>
                          <a:schemeClr val="dk1"/>
                        </a:solidFill>
                        <a:latin typeface="+mn-ea"/>
                        <a:ea typeface="+mn-ea"/>
                        <a:cs typeface="+mn-cs"/>
                      </a:endParaRPr>
                    </a:p>
                  </a:txBody>
                  <a:tcPr anchor="ctr"/>
                </a:tc>
                <a:tc>
                  <a:txBody>
                    <a:bodyPr/>
                    <a:lstStyle/>
                    <a:p>
                      <a:pPr algn="l"/>
                      <a:r>
                        <a:rPr kumimoji="1" lang="ja-JP" altLang="en-US" sz="1100" kern="1200" baseline="0" dirty="0">
                          <a:latin typeface="+mn-ea"/>
                          <a:ea typeface="+mn-ea"/>
                        </a:rPr>
                        <a:t>・</a:t>
                      </a:r>
                      <a:r>
                        <a:rPr kumimoji="1" lang="ja-JP" altLang="en-US" sz="1200" kern="1200" baseline="0" dirty="0">
                          <a:latin typeface="+mn-ea"/>
                          <a:ea typeface="+mn-ea"/>
                        </a:rPr>
                        <a:t>使用量自体に変化は無い</a:t>
                      </a:r>
                      <a:endParaRPr kumimoji="1" lang="en-US" altLang="ja-JP" sz="1200" kern="1200" baseline="0" dirty="0">
                        <a:latin typeface="+mn-ea"/>
                        <a:ea typeface="+mn-ea"/>
                      </a:endParaRPr>
                    </a:p>
                    <a:p>
                      <a:pPr algn="l"/>
                      <a:r>
                        <a:rPr kumimoji="1" lang="ja-JP" altLang="en-US" sz="1200" kern="1200" baseline="0" dirty="0">
                          <a:latin typeface="+mn-ea"/>
                          <a:ea typeface="+mn-ea"/>
                        </a:rPr>
                        <a:t>・料金が高い</a:t>
                      </a:r>
                      <a:endParaRPr kumimoji="1" lang="en-US" altLang="ja-JP" sz="1200" kern="1200" baseline="0" dirty="0">
                        <a:latin typeface="+mn-ea"/>
                        <a:ea typeface="+mn-ea"/>
                      </a:endParaRPr>
                    </a:p>
                    <a:p>
                      <a:pPr algn="l"/>
                      <a:r>
                        <a:rPr kumimoji="1" lang="ja-JP" altLang="en-US" sz="1200" kern="1200" baseline="0" dirty="0">
                          <a:latin typeface="+mn-ea"/>
                          <a:ea typeface="+mn-ea"/>
                        </a:rPr>
                        <a:t>・大規模な電気工事が必要</a:t>
                      </a:r>
                      <a:endParaRPr kumimoji="1" lang="ja-JP" altLang="en-US" sz="1200" kern="1200" baseline="0" dirty="0">
                        <a:solidFill>
                          <a:schemeClr val="dk1"/>
                        </a:solidFill>
                        <a:latin typeface="+mn-ea"/>
                        <a:ea typeface="+mn-ea"/>
                        <a:cs typeface="+mn-cs"/>
                      </a:endParaRPr>
                    </a:p>
                  </a:txBody>
                  <a:tcPr anchor="ctr"/>
                </a:tc>
                <a:extLst>
                  <a:ext uri="{0D108BD9-81ED-4DB2-BD59-A6C34878D82A}">
                    <a16:rowId xmlns:a16="http://schemas.microsoft.com/office/drawing/2014/main" val="10002"/>
                  </a:ext>
                </a:extLst>
              </a:tr>
              <a:tr h="1109217">
                <a:tc>
                  <a:txBody>
                    <a:bodyPr/>
                    <a:lstStyle/>
                    <a:p>
                      <a:pPr algn="ctr"/>
                      <a:r>
                        <a:rPr kumimoji="1" lang="ja-JP" altLang="en-US" sz="1600" b="1" dirty="0">
                          <a:solidFill>
                            <a:schemeClr val="bg1"/>
                          </a:solidFill>
                          <a:latin typeface="+mn-ea"/>
                          <a:ea typeface="+mn-ea"/>
                        </a:rPr>
                        <a:t>本製品</a:t>
                      </a:r>
                    </a:p>
                  </a:txBody>
                  <a:tcPr anchor="ctr">
                    <a:solidFill>
                      <a:srgbClr val="0070C0"/>
                    </a:solidFill>
                  </a:tcPr>
                </a:tc>
                <a:tc>
                  <a:txBody>
                    <a:bodyPr/>
                    <a:lstStyle/>
                    <a:p>
                      <a:pPr algn="ctr"/>
                      <a:r>
                        <a:rPr kumimoji="1" lang="ja-JP" altLang="en-US" sz="1600" dirty="0">
                          <a:solidFill>
                            <a:schemeClr val="bg1"/>
                          </a:solidFill>
                          <a:latin typeface="+mn-ea"/>
                          <a:ea typeface="+mn-ea"/>
                        </a:rPr>
                        <a:t>電圧も消費電力も変える</a:t>
                      </a:r>
                      <a:endParaRPr kumimoji="1" lang="en-US" altLang="ja-JP" sz="1600" dirty="0">
                        <a:solidFill>
                          <a:schemeClr val="bg1"/>
                        </a:solidFill>
                        <a:latin typeface="+mn-ea"/>
                        <a:ea typeface="+mn-ea"/>
                      </a:endParaRPr>
                    </a:p>
                    <a:p>
                      <a:pPr algn="ctr"/>
                      <a:r>
                        <a:rPr kumimoji="1" lang="ja-JP" altLang="en-US" sz="1600" dirty="0">
                          <a:solidFill>
                            <a:schemeClr val="bg1"/>
                          </a:solidFill>
                          <a:latin typeface="+mn-ea"/>
                          <a:ea typeface="+mn-ea"/>
                        </a:rPr>
                        <a:t>ことなく節電できる</a:t>
                      </a:r>
                    </a:p>
                  </a:txBody>
                  <a:tcPr anchor="ctr">
                    <a:solidFill>
                      <a:srgbClr val="0070C0"/>
                    </a:solidFill>
                  </a:tcPr>
                </a:tc>
                <a:tc>
                  <a:txBody>
                    <a:bodyPr/>
                    <a:lstStyle/>
                    <a:p>
                      <a:pPr algn="ctr"/>
                      <a:r>
                        <a:rPr kumimoji="1" lang="ja-JP" altLang="en-US" sz="1400" dirty="0">
                          <a:solidFill>
                            <a:schemeClr val="bg1"/>
                          </a:solidFill>
                          <a:latin typeface="+mn-ea"/>
                          <a:ea typeface="+mn-ea"/>
                        </a:rPr>
                        <a:t>多くの電気メーカが採用している方式の改良版</a:t>
                      </a:r>
                    </a:p>
                  </a:txBody>
                  <a:tcPr anchor="ctr">
                    <a:solidFill>
                      <a:srgbClr val="0070C0"/>
                    </a:solidFill>
                  </a:tcPr>
                </a:tc>
                <a:extLst>
                  <a:ext uri="{0D108BD9-81ED-4DB2-BD59-A6C34878D82A}">
                    <a16:rowId xmlns:a16="http://schemas.microsoft.com/office/drawing/2014/main" val="10003"/>
                  </a:ext>
                </a:extLst>
              </a:tr>
            </a:tbl>
          </a:graphicData>
        </a:graphic>
      </p:graphicFrame>
      <p:grpSp>
        <p:nvGrpSpPr>
          <p:cNvPr id="3" name="グループ化 2">
            <a:extLst>
              <a:ext uri="{FF2B5EF4-FFF2-40B4-BE49-F238E27FC236}">
                <a16:creationId xmlns:a16="http://schemas.microsoft.com/office/drawing/2014/main" id="{C905AAC3-A6EC-4D64-99E2-603044319854}"/>
              </a:ext>
            </a:extLst>
          </p:cNvPr>
          <p:cNvGrpSpPr/>
          <p:nvPr/>
        </p:nvGrpSpPr>
        <p:grpSpPr>
          <a:xfrm>
            <a:off x="107504" y="2132856"/>
            <a:ext cx="753387" cy="2334253"/>
            <a:chOff x="396264" y="2060848"/>
            <a:chExt cx="753387" cy="2334253"/>
          </a:xfrm>
        </p:grpSpPr>
        <p:sp>
          <p:nvSpPr>
            <p:cNvPr id="7" name="左中かっこ 6"/>
            <p:cNvSpPr/>
            <p:nvPr/>
          </p:nvSpPr>
          <p:spPr>
            <a:xfrm>
              <a:off x="933627" y="2060848"/>
              <a:ext cx="216024" cy="216024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396264" y="2060848"/>
              <a:ext cx="461665" cy="2334253"/>
            </a:xfrm>
            <a:prstGeom prst="rect">
              <a:avLst/>
            </a:prstGeom>
            <a:noFill/>
          </p:spPr>
          <p:txBody>
            <a:bodyPr vert="eaVert" wrap="square" rtlCol="0">
              <a:spAutoFit/>
            </a:bodyPr>
            <a:lstStyle/>
            <a:p>
              <a:r>
                <a:rPr kumimoji="1" lang="ja-JP" altLang="en-US" dirty="0"/>
                <a:t>従来の節電方式</a:t>
              </a:r>
            </a:p>
          </p:txBody>
        </p:sp>
      </p:grpSp>
      <p:sp>
        <p:nvSpPr>
          <p:cNvPr id="10" name="下矢印 9"/>
          <p:cNvSpPr/>
          <p:nvPr/>
        </p:nvSpPr>
        <p:spPr>
          <a:xfrm>
            <a:off x="4483709" y="2514692"/>
            <a:ext cx="288032" cy="2880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下矢印 10"/>
          <p:cNvSpPr/>
          <p:nvPr/>
        </p:nvSpPr>
        <p:spPr>
          <a:xfrm>
            <a:off x="4483709" y="3754931"/>
            <a:ext cx="288032" cy="28803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フッター プレースホルダ 13"/>
          <p:cNvSpPr>
            <a:spLocks noGrp="1"/>
          </p:cNvSpPr>
          <p:nvPr>
            <p:ph type="ftr" sz="quarter" idx="3"/>
          </p:nvPr>
        </p:nvSpPr>
        <p:spPr>
          <a:xfrm>
            <a:off x="2627784" y="6624736"/>
            <a:ext cx="4464496" cy="260648"/>
          </a:xfrm>
        </p:spPr>
        <p:txBody>
          <a:bodyPr/>
          <a:lstStyle/>
          <a:p>
            <a:r>
              <a:rPr lang="en-US" altLang="ja-JP"/>
              <a:t>Copyright (C) Think-SVC Allright Reserved.</a:t>
            </a:r>
            <a:endParaRPr lang="ja-JP" altLang="en-US" dirty="0"/>
          </a:p>
        </p:txBody>
      </p:sp>
      <p:sp>
        <p:nvSpPr>
          <p:cNvPr id="2" name="スライド番号プレースホルダー 1">
            <a:extLst>
              <a:ext uri="{FF2B5EF4-FFF2-40B4-BE49-F238E27FC236}">
                <a16:creationId xmlns:a16="http://schemas.microsoft.com/office/drawing/2014/main" id="{AF72C00E-6BF0-453D-8EE7-2EEFDFD90AC9}"/>
              </a:ext>
            </a:extLst>
          </p:cNvPr>
          <p:cNvSpPr>
            <a:spLocks noGrp="1"/>
          </p:cNvSpPr>
          <p:nvPr>
            <p:ph type="sldNum" sz="quarter" idx="4"/>
          </p:nvPr>
        </p:nvSpPr>
        <p:spPr/>
        <p:txBody>
          <a:bodyPr/>
          <a:lstStyle/>
          <a:p>
            <a:fld id="{EEF4D928-2C13-4085-ACC0-C001029B0086}" type="slidenum">
              <a:rPr lang="ja-JP" altLang="en-US" smtClean="0"/>
              <a:pPr/>
              <a:t>9</a:t>
            </a:fld>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爆発 1 22"/>
          <p:cNvSpPr/>
          <p:nvPr/>
        </p:nvSpPr>
        <p:spPr>
          <a:xfrm>
            <a:off x="6732240" y="3789040"/>
            <a:ext cx="1040826" cy="821705"/>
          </a:xfrm>
          <a:prstGeom prst="irregularSeal1">
            <a:avLst/>
          </a:pr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11184" y="3769068"/>
            <a:ext cx="3484974" cy="390941"/>
          </a:xfrm>
          <a:prstGeom prst="rect">
            <a:avLst/>
          </a:prstGeom>
          <a:noFill/>
        </p:spPr>
        <p:txBody>
          <a:bodyPr wrap="square" rtlCol="0">
            <a:spAutoFit/>
          </a:bodyPr>
          <a:lstStyle/>
          <a:p>
            <a:pPr>
              <a:lnSpc>
                <a:spcPct val="125000"/>
              </a:lnSpc>
            </a:pPr>
            <a:r>
              <a:rPr kumimoji="1" lang="ja-JP" altLang="en-US" dirty="0">
                <a:latin typeface="+mn-ea"/>
              </a:rPr>
              <a:t>高調波が及ぼす影響</a:t>
            </a:r>
          </a:p>
        </p:txBody>
      </p:sp>
      <p:sp>
        <p:nvSpPr>
          <p:cNvPr id="24" name="テキスト ボックス 23"/>
          <p:cNvSpPr txBox="1"/>
          <p:nvPr/>
        </p:nvSpPr>
        <p:spPr>
          <a:xfrm>
            <a:off x="1043608" y="4221088"/>
            <a:ext cx="3073647" cy="461665"/>
          </a:xfrm>
          <a:prstGeom prst="rect">
            <a:avLst/>
          </a:prstGeom>
          <a:noFill/>
        </p:spPr>
        <p:txBody>
          <a:bodyPr wrap="square" rtlCol="0">
            <a:spAutoFit/>
          </a:bodyPr>
          <a:lstStyle/>
          <a:p>
            <a:pPr algn="ctr"/>
            <a:r>
              <a:rPr lang="ja-JP" altLang="en-US" sz="2400" dirty="0">
                <a:latin typeface="+mn-ea"/>
              </a:rPr>
              <a:t>機械や電気</a:t>
            </a:r>
            <a:r>
              <a:rPr kumimoji="1" lang="ja-JP" altLang="en-US" sz="2400" dirty="0">
                <a:latin typeface="+mn-ea"/>
              </a:rPr>
              <a:t>設備</a:t>
            </a:r>
          </a:p>
        </p:txBody>
      </p:sp>
      <p:sp>
        <p:nvSpPr>
          <p:cNvPr id="25" name="テキスト ボックス 24"/>
          <p:cNvSpPr txBox="1"/>
          <p:nvPr/>
        </p:nvSpPr>
        <p:spPr>
          <a:xfrm>
            <a:off x="4932040" y="4149080"/>
            <a:ext cx="2669218" cy="461665"/>
          </a:xfrm>
          <a:prstGeom prst="rect">
            <a:avLst/>
          </a:prstGeom>
          <a:noFill/>
        </p:spPr>
        <p:txBody>
          <a:bodyPr wrap="square" rtlCol="0">
            <a:spAutoFit/>
          </a:bodyPr>
          <a:lstStyle/>
          <a:p>
            <a:pPr algn="ctr"/>
            <a:r>
              <a:rPr kumimoji="1" lang="ja-JP" altLang="en-US" sz="2400" dirty="0">
                <a:latin typeface="+mn-ea"/>
              </a:rPr>
              <a:t>誤作動・故障</a:t>
            </a:r>
          </a:p>
        </p:txBody>
      </p:sp>
      <p:sp>
        <p:nvSpPr>
          <p:cNvPr id="26" name="爆発 1 25"/>
          <p:cNvSpPr/>
          <p:nvPr/>
        </p:nvSpPr>
        <p:spPr>
          <a:xfrm>
            <a:off x="5826185" y="4365104"/>
            <a:ext cx="1040826" cy="821705"/>
          </a:xfrm>
          <a:prstGeom prst="irregularSeal1">
            <a:avLst/>
          </a:pr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331640" y="4725144"/>
            <a:ext cx="1455939" cy="461665"/>
          </a:xfrm>
          <a:prstGeom prst="rect">
            <a:avLst/>
          </a:prstGeom>
          <a:noFill/>
        </p:spPr>
        <p:txBody>
          <a:bodyPr wrap="square" rtlCol="0">
            <a:spAutoFit/>
          </a:bodyPr>
          <a:lstStyle/>
          <a:p>
            <a:pPr algn="ctr"/>
            <a:r>
              <a:rPr kumimoji="1" lang="ja-JP" altLang="en-US" sz="2400" dirty="0">
                <a:latin typeface="+mn-ea"/>
              </a:rPr>
              <a:t>テレビ</a:t>
            </a:r>
          </a:p>
        </p:txBody>
      </p:sp>
      <p:sp>
        <p:nvSpPr>
          <p:cNvPr id="28" name="テキスト ボックス 27"/>
          <p:cNvSpPr txBox="1"/>
          <p:nvPr/>
        </p:nvSpPr>
        <p:spPr>
          <a:xfrm>
            <a:off x="5148064" y="4725144"/>
            <a:ext cx="2160240" cy="461665"/>
          </a:xfrm>
          <a:prstGeom prst="rect">
            <a:avLst/>
          </a:prstGeom>
          <a:noFill/>
        </p:spPr>
        <p:txBody>
          <a:bodyPr wrap="square" rtlCol="0">
            <a:spAutoFit/>
          </a:bodyPr>
          <a:lstStyle/>
          <a:p>
            <a:pPr algn="ctr"/>
            <a:r>
              <a:rPr kumimoji="1" lang="ja-JP" altLang="en-US" sz="2400" dirty="0">
                <a:latin typeface="+mn-ea"/>
              </a:rPr>
              <a:t>発熱・ノイズ</a:t>
            </a:r>
          </a:p>
        </p:txBody>
      </p:sp>
      <p:sp>
        <p:nvSpPr>
          <p:cNvPr id="29" name="爆発 1 28"/>
          <p:cNvSpPr/>
          <p:nvPr/>
        </p:nvSpPr>
        <p:spPr>
          <a:xfrm>
            <a:off x="6114217" y="5055567"/>
            <a:ext cx="1040826" cy="821705"/>
          </a:xfrm>
          <a:prstGeom prst="irregularSeal1">
            <a:avLst/>
          </a:pr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331640" y="5229200"/>
            <a:ext cx="1051511" cy="461665"/>
          </a:xfrm>
          <a:prstGeom prst="rect">
            <a:avLst/>
          </a:prstGeom>
          <a:noFill/>
        </p:spPr>
        <p:txBody>
          <a:bodyPr wrap="square" rtlCol="0">
            <a:spAutoFit/>
          </a:bodyPr>
          <a:lstStyle/>
          <a:p>
            <a:pPr algn="ctr"/>
            <a:r>
              <a:rPr kumimoji="1" lang="ja-JP" altLang="en-US" sz="2400" dirty="0">
                <a:latin typeface="+mn-ea"/>
              </a:rPr>
              <a:t>電灯</a:t>
            </a:r>
          </a:p>
        </p:txBody>
      </p:sp>
      <p:sp>
        <p:nvSpPr>
          <p:cNvPr id="31" name="テキスト ボックス 30"/>
          <p:cNvSpPr txBox="1"/>
          <p:nvPr/>
        </p:nvSpPr>
        <p:spPr>
          <a:xfrm>
            <a:off x="5148064" y="5373216"/>
            <a:ext cx="1860365" cy="461665"/>
          </a:xfrm>
          <a:prstGeom prst="rect">
            <a:avLst/>
          </a:prstGeom>
          <a:noFill/>
        </p:spPr>
        <p:txBody>
          <a:bodyPr wrap="square" rtlCol="0">
            <a:spAutoFit/>
          </a:bodyPr>
          <a:lstStyle/>
          <a:p>
            <a:pPr algn="ctr"/>
            <a:r>
              <a:rPr kumimoji="1" lang="ja-JP" altLang="en-US" sz="2400" dirty="0">
                <a:latin typeface="+mn-ea"/>
              </a:rPr>
              <a:t>ちらつき</a:t>
            </a:r>
          </a:p>
        </p:txBody>
      </p:sp>
      <p:sp>
        <p:nvSpPr>
          <p:cNvPr id="32" name="右矢印 31"/>
          <p:cNvSpPr/>
          <p:nvPr/>
        </p:nvSpPr>
        <p:spPr>
          <a:xfrm>
            <a:off x="4069317" y="4313163"/>
            <a:ext cx="638827" cy="1172100"/>
          </a:xfrm>
          <a:prstGeom prst="rightArrow">
            <a:avLst/>
          </a:prstGeom>
          <a:solidFill>
            <a:srgbClr val="000066"/>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6" name="フッター プレースホルダ 35"/>
          <p:cNvSpPr>
            <a:spLocks noGrp="1"/>
          </p:cNvSpPr>
          <p:nvPr>
            <p:ph type="ftr" sz="quarter" idx="3"/>
          </p:nvPr>
        </p:nvSpPr>
        <p:spPr/>
        <p:txBody>
          <a:bodyPr/>
          <a:lstStyle/>
          <a:p>
            <a:r>
              <a:rPr lang="en-US" altLang="ja-JP"/>
              <a:t>Copyright (C) Think-SVC Allright Reserved.</a:t>
            </a:r>
            <a:endParaRPr lang="ja-JP" altLang="en-US" dirty="0"/>
          </a:p>
        </p:txBody>
      </p:sp>
      <p:sp>
        <p:nvSpPr>
          <p:cNvPr id="38" name="テキスト ボックス 37"/>
          <p:cNvSpPr txBox="1"/>
          <p:nvPr/>
        </p:nvSpPr>
        <p:spPr>
          <a:xfrm>
            <a:off x="344506" y="260648"/>
            <a:ext cx="9124037" cy="646331"/>
          </a:xfrm>
          <a:prstGeom prst="rect">
            <a:avLst/>
          </a:prstGeom>
          <a:noFill/>
        </p:spPr>
        <p:txBody>
          <a:bodyPr wrap="square" rtlCol="0">
            <a:spAutoFit/>
          </a:bodyPr>
          <a:lstStyle/>
          <a:p>
            <a:r>
              <a:rPr lang="ja-JP" altLang="en-US" sz="3600" dirty="0">
                <a:latin typeface="+mn-ea"/>
              </a:rPr>
              <a:t>もう一つの特徴　</a:t>
            </a:r>
            <a:r>
              <a:rPr kumimoji="1" lang="ja-JP" altLang="en-US" sz="3600" dirty="0">
                <a:latin typeface="+mn-ea"/>
              </a:rPr>
              <a:t>高調波</a:t>
            </a:r>
            <a:r>
              <a:rPr kumimoji="1" lang="en-US" altLang="ja-JP" sz="3600" dirty="0">
                <a:latin typeface="+mn-ea"/>
              </a:rPr>
              <a:t>(Harmonics)</a:t>
            </a:r>
            <a:r>
              <a:rPr kumimoji="1" lang="ja-JP" altLang="en-US" sz="3600" dirty="0">
                <a:latin typeface="+mn-ea"/>
              </a:rPr>
              <a:t>除去</a:t>
            </a:r>
          </a:p>
        </p:txBody>
      </p:sp>
      <p:sp>
        <p:nvSpPr>
          <p:cNvPr id="37" name="タイトル 1"/>
          <p:cNvSpPr txBox="1">
            <a:spLocks/>
          </p:cNvSpPr>
          <p:nvPr/>
        </p:nvSpPr>
        <p:spPr>
          <a:xfrm>
            <a:off x="323528" y="1042808"/>
            <a:ext cx="8496944" cy="432048"/>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cap="all" dirty="0">
                <a:latin typeface="メイリオ" pitchFamily="50" charset="-128"/>
                <a:ea typeface="メイリオ" pitchFamily="50" charset="-128"/>
                <a:cs typeface="+mj-cs"/>
              </a:rPr>
              <a:t>正弦波</a:t>
            </a:r>
            <a:r>
              <a:rPr lang="en-US" altLang="ja-JP" cap="all" dirty="0">
                <a:latin typeface="メイリオ" pitchFamily="50" charset="-128"/>
                <a:ea typeface="メイリオ" pitchFamily="50" charset="-128"/>
                <a:cs typeface="+mj-cs"/>
              </a:rPr>
              <a:t>(50hZ/60hz)</a:t>
            </a:r>
            <a:r>
              <a:rPr lang="ja-JP" altLang="en-US" cap="all" dirty="0">
                <a:latin typeface="メイリオ" pitchFamily="50" charset="-128"/>
                <a:ea typeface="メイリオ" pitchFamily="50" charset="-128"/>
                <a:cs typeface="+mj-cs"/>
              </a:rPr>
              <a:t>より高い周波数で、基本波形の</a:t>
            </a:r>
            <a:r>
              <a:rPr lang="en-US" altLang="ja-JP" cap="all" dirty="0">
                <a:latin typeface="メイリオ" pitchFamily="50" charset="-128"/>
                <a:ea typeface="メイリオ" pitchFamily="50" charset="-128"/>
                <a:cs typeface="+mj-cs"/>
              </a:rPr>
              <a:t>2</a:t>
            </a:r>
            <a:r>
              <a:rPr lang="ja-JP" altLang="en-US" cap="all" dirty="0">
                <a:latin typeface="メイリオ" pitchFamily="50" charset="-128"/>
                <a:ea typeface="メイリオ" pitchFamily="50" charset="-128"/>
                <a:cs typeface="+mj-cs"/>
              </a:rPr>
              <a:t>倍～</a:t>
            </a:r>
            <a:r>
              <a:rPr lang="en-US" altLang="ja-JP" cap="all" dirty="0">
                <a:latin typeface="メイリオ" pitchFamily="50" charset="-128"/>
                <a:ea typeface="メイリオ" pitchFamily="50" charset="-128"/>
                <a:cs typeface="+mj-cs"/>
              </a:rPr>
              <a:t>50</a:t>
            </a:r>
            <a:r>
              <a:rPr lang="ja-JP" altLang="en-US" cap="all" dirty="0">
                <a:latin typeface="メイリオ" pitchFamily="50" charset="-128"/>
                <a:ea typeface="メイリオ" pitchFamily="50" charset="-128"/>
                <a:cs typeface="+mj-cs"/>
              </a:rPr>
              <a:t>倍までの波形</a:t>
            </a:r>
            <a:endParaRPr lang="en-US" altLang="ja-JP" cap="all" dirty="0">
              <a:latin typeface="メイリオ" pitchFamily="50" charset="-128"/>
              <a:ea typeface="メイリオ"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all" spc="0" normalizeH="0" baseline="0" noProof="0" dirty="0">
              <a:ln>
                <a:noFill/>
              </a:ln>
              <a:solidFill>
                <a:schemeClr val="tx1"/>
              </a:solidFill>
              <a:effectLst/>
              <a:uLnTx/>
              <a:uFillTx/>
              <a:latin typeface="メイリオ" pitchFamily="50" charset="-128"/>
              <a:ea typeface="メイリオ" pitchFamily="50" charset="-128"/>
              <a:cs typeface="+mj-cs"/>
            </a:endParaRPr>
          </a:p>
        </p:txBody>
      </p:sp>
      <p:sp>
        <p:nvSpPr>
          <p:cNvPr id="42" name="テキスト ボックス 41"/>
          <p:cNvSpPr txBox="1"/>
          <p:nvPr/>
        </p:nvSpPr>
        <p:spPr>
          <a:xfrm>
            <a:off x="3806094" y="1361849"/>
            <a:ext cx="1619672" cy="348172"/>
          </a:xfrm>
          <a:prstGeom prst="rect">
            <a:avLst/>
          </a:prstGeom>
          <a:noFill/>
        </p:spPr>
        <p:txBody>
          <a:bodyPr wrap="square" rtlCol="0">
            <a:spAutoFit/>
          </a:bodyPr>
          <a:lstStyle/>
          <a:p>
            <a:pPr>
              <a:lnSpc>
                <a:spcPct val="125000"/>
              </a:lnSpc>
            </a:pPr>
            <a:r>
              <a:rPr lang="ja-JP" altLang="en-US" sz="1400" dirty="0">
                <a:latin typeface="メイリオ" pitchFamily="50" charset="-128"/>
                <a:ea typeface="メイリオ" pitchFamily="50" charset="-128"/>
              </a:rPr>
              <a:t>扇風機、電灯など</a:t>
            </a:r>
            <a:endParaRPr kumimoji="1" lang="ja-JP" altLang="en-US" sz="1400" dirty="0">
              <a:latin typeface="メイリオ" pitchFamily="50" charset="-128"/>
              <a:ea typeface="メイリオ" pitchFamily="50" charset="-128"/>
            </a:endParaRPr>
          </a:p>
        </p:txBody>
      </p:sp>
      <p:grpSp>
        <p:nvGrpSpPr>
          <p:cNvPr id="3" name="グループ化 2">
            <a:extLst>
              <a:ext uri="{FF2B5EF4-FFF2-40B4-BE49-F238E27FC236}">
                <a16:creationId xmlns:a16="http://schemas.microsoft.com/office/drawing/2014/main" id="{67087275-57CB-43BF-81A1-F14A73492A7B}"/>
              </a:ext>
            </a:extLst>
          </p:cNvPr>
          <p:cNvGrpSpPr/>
          <p:nvPr/>
        </p:nvGrpSpPr>
        <p:grpSpPr>
          <a:xfrm>
            <a:off x="478837" y="1663678"/>
            <a:ext cx="8034642" cy="2157204"/>
            <a:chOff x="251520" y="1412776"/>
            <a:chExt cx="8034642" cy="2157204"/>
          </a:xfrm>
        </p:grpSpPr>
        <p:sp>
          <p:nvSpPr>
            <p:cNvPr id="9" name="テキスト ボックス 8"/>
            <p:cNvSpPr txBox="1"/>
            <p:nvPr/>
          </p:nvSpPr>
          <p:spPr>
            <a:xfrm>
              <a:off x="251520" y="1844824"/>
              <a:ext cx="2016224" cy="830997"/>
            </a:xfrm>
            <a:prstGeom prst="rect">
              <a:avLst/>
            </a:prstGeom>
            <a:noFill/>
            <a:ln>
              <a:solidFill>
                <a:schemeClr val="tx1"/>
              </a:solidFill>
            </a:ln>
          </p:spPr>
          <p:txBody>
            <a:bodyPr wrap="square" rtlCol="0">
              <a:spAutoFit/>
            </a:bodyPr>
            <a:lstStyle/>
            <a:p>
              <a:pPr algn="ctr"/>
              <a:r>
                <a:rPr lang="ja-JP" altLang="en-US" sz="2400" dirty="0">
                  <a:latin typeface="+mn-ea"/>
                </a:rPr>
                <a:t>商用電源</a:t>
              </a:r>
              <a:endParaRPr kumimoji="1" lang="en-US" altLang="ja-JP" sz="2400" dirty="0">
                <a:latin typeface="+mn-ea"/>
              </a:endParaRPr>
            </a:p>
            <a:p>
              <a:pPr algn="ctr"/>
              <a:r>
                <a:rPr lang="ja-JP" altLang="en-US" sz="2400" dirty="0">
                  <a:latin typeface="+mn-ea"/>
                </a:rPr>
                <a:t>交流</a:t>
              </a:r>
              <a:endParaRPr kumimoji="1" lang="ja-JP" altLang="en-US" sz="2400" dirty="0">
                <a:latin typeface="+mn-ea"/>
              </a:endParaRPr>
            </a:p>
          </p:txBody>
        </p:sp>
        <p:sp>
          <p:nvSpPr>
            <p:cNvPr id="14" name="テキスト ボックス 13"/>
            <p:cNvSpPr txBox="1"/>
            <p:nvPr/>
          </p:nvSpPr>
          <p:spPr>
            <a:xfrm>
              <a:off x="3419873" y="1412776"/>
              <a:ext cx="1800200" cy="830997"/>
            </a:xfrm>
            <a:prstGeom prst="rect">
              <a:avLst/>
            </a:prstGeom>
            <a:noFill/>
            <a:ln>
              <a:solidFill>
                <a:schemeClr val="tx1"/>
              </a:solidFill>
            </a:ln>
          </p:spPr>
          <p:txBody>
            <a:bodyPr wrap="square" rtlCol="0">
              <a:spAutoFit/>
            </a:bodyPr>
            <a:lstStyle/>
            <a:p>
              <a:pPr algn="ctr"/>
              <a:r>
                <a:rPr lang="ja-JP" altLang="en-US" sz="2400" dirty="0">
                  <a:latin typeface="+mn-ea"/>
                </a:rPr>
                <a:t>電気製品</a:t>
              </a:r>
              <a:endParaRPr lang="en-US" altLang="ja-JP" sz="2400" dirty="0">
                <a:latin typeface="+mn-ea"/>
              </a:endParaRPr>
            </a:p>
            <a:p>
              <a:pPr algn="ctr"/>
              <a:r>
                <a:rPr lang="ja-JP" altLang="en-US" sz="2400" dirty="0">
                  <a:latin typeface="+mn-ea"/>
                </a:rPr>
                <a:t>交流</a:t>
              </a:r>
              <a:endParaRPr kumimoji="1" lang="ja-JP" altLang="en-US" sz="2400" dirty="0">
                <a:latin typeface="+mn-ea"/>
              </a:endParaRPr>
            </a:p>
          </p:txBody>
        </p:sp>
        <p:sp>
          <p:nvSpPr>
            <p:cNvPr id="15" name="テキスト ボックス 14"/>
            <p:cNvSpPr txBox="1"/>
            <p:nvPr/>
          </p:nvSpPr>
          <p:spPr>
            <a:xfrm>
              <a:off x="3419872" y="2348880"/>
              <a:ext cx="1800200" cy="864096"/>
            </a:xfrm>
            <a:prstGeom prst="rect">
              <a:avLst/>
            </a:prstGeom>
            <a:noFill/>
            <a:ln>
              <a:solidFill>
                <a:schemeClr val="tx1"/>
              </a:solidFill>
            </a:ln>
          </p:spPr>
          <p:txBody>
            <a:bodyPr wrap="square" rtlCol="0">
              <a:spAutoFit/>
            </a:bodyPr>
            <a:lstStyle/>
            <a:p>
              <a:pPr algn="ctr"/>
              <a:r>
                <a:rPr lang="ja-JP" altLang="en-US" sz="2400" dirty="0">
                  <a:latin typeface="+mn-ea"/>
                </a:rPr>
                <a:t>電気製品</a:t>
              </a:r>
              <a:endParaRPr lang="en-US" altLang="ja-JP" sz="2400" dirty="0">
                <a:latin typeface="+mn-ea"/>
              </a:endParaRPr>
            </a:p>
            <a:p>
              <a:pPr algn="ctr"/>
              <a:r>
                <a:rPr lang="ja-JP" altLang="en-US" sz="2400" dirty="0">
                  <a:latin typeface="+mn-ea"/>
                </a:rPr>
                <a:t>交流→直流</a:t>
              </a:r>
              <a:endParaRPr kumimoji="1" lang="ja-JP" altLang="en-US" sz="2400" dirty="0">
                <a:latin typeface="+mn-ea"/>
              </a:endParaRPr>
            </a:p>
          </p:txBody>
        </p:sp>
        <p:sp>
          <p:nvSpPr>
            <p:cNvPr id="18" name="右矢印 17"/>
            <p:cNvSpPr/>
            <p:nvPr/>
          </p:nvSpPr>
          <p:spPr>
            <a:xfrm>
              <a:off x="5292080" y="1628800"/>
              <a:ext cx="851583" cy="473102"/>
            </a:xfrm>
            <a:prstGeom prst="rightArrow">
              <a:avLst/>
            </a:prstGeom>
            <a:solidFill>
              <a:srgbClr val="00B05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9" name="右矢印 18"/>
            <p:cNvSpPr/>
            <p:nvPr/>
          </p:nvSpPr>
          <p:spPr>
            <a:xfrm>
              <a:off x="5292080" y="2564904"/>
              <a:ext cx="851583" cy="473102"/>
            </a:xfrm>
            <a:prstGeom prst="rightArrow">
              <a:avLst>
                <a:gd name="adj1" fmla="val 50000"/>
                <a:gd name="adj2" fmla="val 43960"/>
              </a:avLst>
            </a:pr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156176" y="1412776"/>
              <a:ext cx="2129985" cy="800219"/>
            </a:xfrm>
            <a:prstGeom prst="rect">
              <a:avLst/>
            </a:prstGeom>
            <a:noFill/>
          </p:spPr>
          <p:txBody>
            <a:bodyPr wrap="square" rtlCol="0">
              <a:spAutoFit/>
            </a:bodyPr>
            <a:lstStyle/>
            <a:p>
              <a:pPr algn="ctr"/>
              <a:r>
                <a:rPr lang="ja-JP" altLang="en-US" dirty="0">
                  <a:latin typeface="+mn-ea"/>
                </a:rPr>
                <a:t>高調波</a:t>
              </a:r>
              <a:endParaRPr lang="en-US" altLang="ja-JP" dirty="0">
                <a:latin typeface="+mn-ea"/>
              </a:endParaRPr>
            </a:p>
            <a:p>
              <a:pPr algn="ctr"/>
              <a:r>
                <a:rPr kumimoji="1" lang="ja-JP" altLang="en-US" sz="2800" dirty="0">
                  <a:latin typeface="+mn-ea"/>
                </a:rPr>
                <a:t>発生なし</a:t>
              </a:r>
            </a:p>
          </p:txBody>
        </p:sp>
        <p:sp>
          <p:nvSpPr>
            <p:cNvPr id="22" name="テキスト ボックス 21"/>
            <p:cNvSpPr txBox="1"/>
            <p:nvPr/>
          </p:nvSpPr>
          <p:spPr>
            <a:xfrm>
              <a:off x="6156176" y="2348880"/>
              <a:ext cx="2129986" cy="800219"/>
            </a:xfrm>
            <a:prstGeom prst="rect">
              <a:avLst/>
            </a:prstGeom>
            <a:noFill/>
          </p:spPr>
          <p:txBody>
            <a:bodyPr wrap="square" rtlCol="0">
              <a:spAutoFit/>
            </a:bodyPr>
            <a:lstStyle/>
            <a:p>
              <a:pPr algn="ctr"/>
              <a:r>
                <a:rPr lang="ja-JP" altLang="en-US" dirty="0">
                  <a:latin typeface="+mn-ea"/>
                </a:rPr>
                <a:t>高調波</a:t>
              </a:r>
              <a:endParaRPr lang="en-US" altLang="ja-JP" dirty="0">
                <a:latin typeface="+mn-ea"/>
              </a:endParaRPr>
            </a:p>
            <a:p>
              <a:pPr algn="ctr"/>
              <a:r>
                <a:rPr kumimoji="1" lang="ja-JP" altLang="en-US" sz="2800" b="1" u="sng" dirty="0">
                  <a:solidFill>
                    <a:srgbClr val="FF0000"/>
                  </a:solidFill>
                  <a:latin typeface="+mn-ea"/>
                </a:rPr>
                <a:t>発生あり</a:t>
              </a:r>
            </a:p>
          </p:txBody>
        </p:sp>
        <p:sp>
          <p:nvSpPr>
            <p:cNvPr id="40" name="右矢印 39"/>
            <p:cNvSpPr/>
            <p:nvPr/>
          </p:nvSpPr>
          <p:spPr>
            <a:xfrm>
              <a:off x="2483768" y="1628800"/>
              <a:ext cx="864096" cy="504056"/>
            </a:xfrm>
            <a:prstGeom prst="rightArrow">
              <a:avLst>
                <a:gd name="adj1" fmla="val 37920"/>
                <a:gd name="adj2" fmla="val 7416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2483768" y="2564904"/>
              <a:ext cx="864096" cy="504056"/>
            </a:xfrm>
            <a:prstGeom prst="rightArrow">
              <a:avLst>
                <a:gd name="adj1" fmla="val 37920"/>
                <a:gd name="adj2" fmla="val 74160"/>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526276" y="3245339"/>
              <a:ext cx="2145113" cy="324641"/>
            </a:xfrm>
            <a:prstGeom prst="rect">
              <a:avLst/>
            </a:prstGeom>
            <a:noFill/>
          </p:spPr>
          <p:txBody>
            <a:bodyPr wrap="square" rtlCol="0">
              <a:spAutoFit/>
            </a:bodyPr>
            <a:lstStyle/>
            <a:p>
              <a:pPr>
                <a:lnSpc>
                  <a:spcPct val="125000"/>
                </a:lnSpc>
              </a:pPr>
              <a:r>
                <a:rPr kumimoji="1" lang="ja-JP" altLang="en-US" sz="1400" dirty="0">
                  <a:latin typeface="+mn-ea"/>
                </a:rPr>
                <a:t>エアコン、</a:t>
              </a:r>
              <a:r>
                <a:rPr kumimoji="1" lang="en-US" altLang="ja-JP" sz="1400" dirty="0">
                  <a:latin typeface="+mn-ea"/>
                </a:rPr>
                <a:t>TV</a:t>
              </a:r>
              <a:r>
                <a:rPr lang="ja-JP" altLang="en-US" sz="1400" dirty="0">
                  <a:latin typeface="+mn-ea"/>
                </a:rPr>
                <a:t>、</a:t>
              </a:r>
              <a:r>
                <a:rPr kumimoji="1" lang="en-US" altLang="ja-JP" sz="1400" dirty="0">
                  <a:latin typeface="+mn-ea"/>
                </a:rPr>
                <a:t>PC</a:t>
              </a:r>
              <a:r>
                <a:rPr lang="ja-JP" altLang="en-US" sz="1400" dirty="0">
                  <a:latin typeface="+mn-ea"/>
                </a:rPr>
                <a:t>など</a:t>
              </a:r>
              <a:endParaRPr kumimoji="1" lang="ja-JP" altLang="en-US" sz="1400" dirty="0">
                <a:latin typeface="+mn-ea"/>
              </a:endParaRPr>
            </a:p>
          </p:txBody>
        </p:sp>
      </p:grpSp>
      <p:sp>
        <p:nvSpPr>
          <p:cNvPr id="44" name="テキスト ボックス 43"/>
          <p:cNvSpPr txBox="1"/>
          <p:nvPr/>
        </p:nvSpPr>
        <p:spPr>
          <a:xfrm>
            <a:off x="251520" y="5949280"/>
            <a:ext cx="8424936" cy="390941"/>
          </a:xfrm>
          <a:prstGeom prst="rect">
            <a:avLst/>
          </a:prstGeom>
          <a:noFill/>
        </p:spPr>
        <p:txBody>
          <a:bodyPr wrap="square" rtlCol="0">
            <a:spAutoFit/>
          </a:bodyPr>
          <a:lstStyle/>
          <a:p>
            <a:pPr>
              <a:lnSpc>
                <a:spcPct val="125000"/>
              </a:lnSpc>
            </a:pPr>
            <a:r>
              <a:rPr lang="ja-JP" altLang="en-US" dirty="0">
                <a:latin typeface="+mn-ea"/>
              </a:rPr>
              <a:t>このほかにも、高圧受電設備において重大な事故につながる恐れもあります。</a:t>
            </a:r>
            <a:endParaRPr kumimoji="1" lang="ja-JP" altLang="en-US" dirty="0">
              <a:latin typeface="+mn-ea"/>
            </a:endParaRPr>
          </a:p>
        </p:txBody>
      </p:sp>
      <p:sp>
        <p:nvSpPr>
          <p:cNvPr id="2" name="スライド番号プレースホルダー 1">
            <a:extLst>
              <a:ext uri="{FF2B5EF4-FFF2-40B4-BE49-F238E27FC236}">
                <a16:creationId xmlns:a16="http://schemas.microsoft.com/office/drawing/2014/main" id="{AFFE76BB-43C9-4055-B323-040118E0E850}"/>
              </a:ext>
            </a:extLst>
          </p:cNvPr>
          <p:cNvSpPr>
            <a:spLocks noGrp="1"/>
          </p:cNvSpPr>
          <p:nvPr>
            <p:ph type="sldNum" sz="quarter" idx="4"/>
          </p:nvPr>
        </p:nvSpPr>
        <p:spPr/>
        <p:txBody>
          <a:bodyPr/>
          <a:lstStyle/>
          <a:p>
            <a:fld id="{EEF4D928-2C13-4085-ACC0-C001029B0086}" type="slidenum">
              <a:rPr lang="ja-JP" altLang="en-US" smtClean="0"/>
              <a:pPr/>
              <a:t>10</a:t>
            </a:fld>
            <a:endParaRPr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77E1C3D-E795-44AF-8EAF-BD9DEE2A5A77}"/>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F218ED75-E4DF-4D71-AC16-B67AE6289211}"/>
              </a:ext>
            </a:extLst>
          </p:cNvPr>
          <p:cNvSpPr>
            <a:spLocks noGrp="1"/>
          </p:cNvSpPr>
          <p:nvPr>
            <p:ph type="sldNum" sz="quarter" idx="4"/>
          </p:nvPr>
        </p:nvSpPr>
        <p:spPr/>
        <p:txBody>
          <a:bodyPr/>
          <a:lstStyle/>
          <a:p>
            <a:fld id="{EEF4D928-2C13-4085-ACC0-C001029B0086}" type="slidenum">
              <a:rPr lang="ja-JP" altLang="en-US" smtClean="0"/>
              <a:pPr/>
              <a:t>11</a:t>
            </a:fld>
            <a:endParaRPr lang="ja-JP" altLang="en-US" dirty="0"/>
          </a:p>
        </p:txBody>
      </p:sp>
      <p:sp>
        <p:nvSpPr>
          <p:cNvPr id="4" name="テキスト ボックス 3">
            <a:extLst>
              <a:ext uri="{FF2B5EF4-FFF2-40B4-BE49-F238E27FC236}">
                <a16:creationId xmlns:a16="http://schemas.microsoft.com/office/drawing/2014/main" id="{561D8A1A-15FA-4962-8C86-EB258D64E4A0}"/>
              </a:ext>
            </a:extLst>
          </p:cNvPr>
          <p:cNvSpPr txBox="1"/>
          <p:nvPr/>
        </p:nvSpPr>
        <p:spPr>
          <a:xfrm>
            <a:off x="586408" y="1268760"/>
            <a:ext cx="8162056" cy="4801314"/>
          </a:xfrm>
          <a:prstGeom prst="rect">
            <a:avLst/>
          </a:prstGeom>
          <a:noFill/>
        </p:spPr>
        <p:txBody>
          <a:bodyPr wrap="square" rtlCol="0">
            <a:spAutoFit/>
          </a:bodyPr>
          <a:lstStyle/>
          <a:p>
            <a:pPr algn="l"/>
            <a:r>
              <a:rPr kumimoji="1" lang="ja-JP" altLang="en-US" u="sng" dirty="0">
                <a:latin typeface="+mn-ea"/>
              </a:rPr>
              <a:t>試行店舗・工場などの選定</a:t>
            </a:r>
            <a:endParaRPr kumimoji="1" lang="en-US" altLang="ja-JP" u="sng" dirty="0">
              <a:latin typeface="+mn-ea"/>
            </a:endParaRPr>
          </a:p>
          <a:p>
            <a:pPr algn="l"/>
            <a:r>
              <a:rPr lang="ja-JP" altLang="en-US" dirty="0">
                <a:latin typeface="+mn-ea"/>
              </a:rPr>
              <a:t>　　動力系の電力会社からの領収書（過去</a:t>
            </a:r>
            <a:r>
              <a:rPr lang="en-US" altLang="ja-JP" dirty="0">
                <a:latin typeface="+mn-ea"/>
              </a:rPr>
              <a:t>1</a:t>
            </a:r>
            <a:r>
              <a:rPr lang="ja-JP" altLang="en-US" dirty="0">
                <a:latin typeface="+mn-ea"/>
              </a:rPr>
              <a:t>年分）</a:t>
            </a:r>
            <a:endParaRPr lang="en-US" altLang="ja-JP" dirty="0">
              <a:latin typeface="+mn-ea"/>
            </a:endParaRPr>
          </a:p>
          <a:p>
            <a:pPr algn="l"/>
            <a:r>
              <a:rPr kumimoji="1" lang="ja-JP" altLang="en-US" dirty="0">
                <a:latin typeface="+mn-ea"/>
              </a:rPr>
              <a:t>　　使用している動力系機器諸元一覧（空調機、冷凍ケース、冷蔵ケース、</a:t>
            </a:r>
            <a:endParaRPr kumimoji="1" lang="en-US" altLang="ja-JP" dirty="0">
              <a:latin typeface="+mn-ea"/>
            </a:endParaRPr>
          </a:p>
          <a:p>
            <a:pPr algn="l"/>
            <a:r>
              <a:rPr lang="ja-JP" altLang="en-US" dirty="0">
                <a:latin typeface="+mn-ea"/>
              </a:rPr>
              <a:t>　　</a:t>
            </a:r>
            <a:r>
              <a:rPr kumimoji="1" lang="ja-JP" altLang="en-US" dirty="0">
                <a:latin typeface="+mn-ea"/>
              </a:rPr>
              <a:t>コンプレッサーなど）</a:t>
            </a:r>
            <a:endParaRPr kumimoji="1" lang="en-US" altLang="ja-JP" dirty="0">
              <a:latin typeface="+mn-ea"/>
            </a:endParaRPr>
          </a:p>
          <a:p>
            <a:pPr algn="l"/>
            <a:endParaRPr lang="en-US" altLang="ja-JP" dirty="0">
              <a:latin typeface="+mn-ea"/>
            </a:endParaRPr>
          </a:p>
          <a:p>
            <a:pPr algn="l"/>
            <a:r>
              <a:rPr kumimoji="1" lang="ja-JP" altLang="en-US" u="sng" dirty="0">
                <a:latin typeface="+mn-ea"/>
              </a:rPr>
              <a:t>現地調査と電力ロガーでの計測（</a:t>
            </a:r>
            <a:r>
              <a:rPr kumimoji="1" lang="en-US" altLang="ja-JP" u="sng" dirty="0">
                <a:latin typeface="+mn-ea"/>
              </a:rPr>
              <a:t>1</a:t>
            </a:r>
            <a:r>
              <a:rPr kumimoji="1" lang="ja-JP" altLang="en-US" u="sng" dirty="0">
                <a:latin typeface="+mn-ea"/>
              </a:rPr>
              <a:t>分間あたりに１回計測、計２～３時間）</a:t>
            </a:r>
            <a:endParaRPr kumimoji="1" lang="en-US" altLang="ja-JP" u="sng" dirty="0">
              <a:latin typeface="+mn-ea"/>
            </a:endParaRPr>
          </a:p>
          <a:p>
            <a:pPr algn="l"/>
            <a:r>
              <a:rPr lang="ja-JP" altLang="en-US" dirty="0">
                <a:latin typeface="+mn-ea"/>
              </a:rPr>
              <a:t>　　電力ロガーでわかる項目</a:t>
            </a:r>
            <a:endParaRPr lang="en-US" altLang="ja-JP" dirty="0">
              <a:latin typeface="+mn-ea"/>
            </a:endParaRPr>
          </a:p>
          <a:p>
            <a:pPr algn="l"/>
            <a:r>
              <a:rPr lang="ja-JP" altLang="en-US" dirty="0">
                <a:latin typeface="+mn-ea"/>
              </a:rPr>
              <a:t>　　　　（電圧（</a:t>
            </a:r>
            <a:r>
              <a:rPr lang="en-US" altLang="ja-JP" dirty="0">
                <a:latin typeface="+mn-ea"/>
              </a:rPr>
              <a:t>V)</a:t>
            </a:r>
            <a:r>
              <a:rPr lang="ja-JP" altLang="en-US" dirty="0" err="1">
                <a:latin typeface="+mn-ea"/>
              </a:rPr>
              <a:t>、</a:t>
            </a:r>
            <a:r>
              <a:rPr lang="ja-JP" altLang="en-US" dirty="0">
                <a:latin typeface="+mn-ea"/>
              </a:rPr>
              <a:t>電流（</a:t>
            </a:r>
            <a:r>
              <a:rPr lang="en-US" altLang="ja-JP" dirty="0">
                <a:latin typeface="+mn-ea"/>
              </a:rPr>
              <a:t>A)</a:t>
            </a:r>
            <a:r>
              <a:rPr lang="ja-JP" altLang="en-US" dirty="0" err="1">
                <a:latin typeface="+mn-ea"/>
              </a:rPr>
              <a:t>、</a:t>
            </a:r>
            <a:r>
              <a:rPr lang="ja-JP" altLang="en-US" dirty="0">
                <a:latin typeface="+mn-ea"/>
              </a:rPr>
              <a:t>有効電力（</a:t>
            </a:r>
            <a:r>
              <a:rPr lang="en-US" altLang="ja-JP" dirty="0">
                <a:latin typeface="+mn-ea"/>
              </a:rPr>
              <a:t>W)</a:t>
            </a:r>
            <a:r>
              <a:rPr lang="ja-JP" altLang="en-US" dirty="0" err="1">
                <a:latin typeface="+mn-ea"/>
              </a:rPr>
              <a:t>、</a:t>
            </a:r>
            <a:r>
              <a:rPr lang="ja-JP" altLang="en-US" dirty="0">
                <a:latin typeface="+mn-ea"/>
              </a:rPr>
              <a:t>無効電力（</a:t>
            </a:r>
            <a:r>
              <a:rPr lang="en-US" altLang="ja-JP" dirty="0">
                <a:latin typeface="+mn-ea"/>
              </a:rPr>
              <a:t>Var)</a:t>
            </a:r>
            <a:r>
              <a:rPr lang="ja-JP" altLang="en-US" dirty="0" err="1">
                <a:latin typeface="+mn-ea"/>
              </a:rPr>
              <a:t>、</a:t>
            </a:r>
            <a:r>
              <a:rPr lang="ja-JP" altLang="en-US" dirty="0">
                <a:latin typeface="+mn-ea"/>
              </a:rPr>
              <a:t>皮相電力（</a:t>
            </a:r>
            <a:r>
              <a:rPr lang="en-US" altLang="ja-JP" dirty="0">
                <a:latin typeface="+mn-ea"/>
              </a:rPr>
              <a:t>VA)</a:t>
            </a:r>
            <a:r>
              <a:rPr lang="ja-JP" altLang="en-US" dirty="0" err="1">
                <a:latin typeface="+mn-ea"/>
              </a:rPr>
              <a:t>、</a:t>
            </a:r>
            <a:endParaRPr lang="en-US" altLang="ja-JP" dirty="0">
              <a:latin typeface="+mn-ea"/>
            </a:endParaRPr>
          </a:p>
          <a:p>
            <a:pPr algn="l"/>
            <a:r>
              <a:rPr lang="ja-JP" altLang="en-US" dirty="0">
                <a:latin typeface="+mn-ea"/>
              </a:rPr>
              <a:t>　　　　　力率（</a:t>
            </a:r>
            <a:r>
              <a:rPr lang="en-US" altLang="ja-JP" dirty="0">
                <a:latin typeface="+mn-ea"/>
              </a:rPr>
              <a:t>PF)</a:t>
            </a:r>
            <a:r>
              <a:rPr lang="ja-JP" altLang="en-US" dirty="0" err="1">
                <a:latin typeface="+mn-ea"/>
              </a:rPr>
              <a:t>、</a:t>
            </a:r>
            <a:r>
              <a:rPr lang="ja-JP" altLang="en-US" dirty="0">
                <a:latin typeface="+mn-ea"/>
              </a:rPr>
              <a:t>積算電力（</a:t>
            </a:r>
            <a:r>
              <a:rPr lang="en-US" altLang="ja-JP" dirty="0" err="1">
                <a:latin typeface="+mn-ea"/>
              </a:rPr>
              <a:t>Wh</a:t>
            </a:r>
            <a:r>
              <a:rPr lang="en-US" altLang="ja-JP" dirty="0">
                <a:latin typeface="+mn-ea"/>
              </a:rPr>
              <a:t>)</a:t>
            </a:r>
            <a:r>
              <a:rPr lang="ja-JP" altLang="en-US" dirty="0" err="1">
                <a:latin typeface="+mn-ea"/>
              </a:rPr>
              <a:t>、</a:t>
            </a:r>
            <a:r>
              <a:rPr lang="ja-JP" altLang="en-US" dirty="0">
                <a:latin typeface="+mn-ea"/>
              </a:rPr>
              <a:t>）</a:t>
            </a:r>
            <a:endParaRPr lang="en-US" altLang="ja-JP" dirty="0">
              <a:latin typeface="+mn-ea"/>
            </a:endParaRPr>
          </a:p>
          <a:p>
            <a:pPr algn="l"/>
            <a:endParaRPr kumimoji="1" lang="en-US" altLang="ja-JP" dirty="0">
              <a:latin typeface="+mn-ea"/>
            </a:endParaRPr>
          </a:p>
          <a:p>
            <a:pPr algn="l"/>
            <a:r>
              <a:rPr lang="ja-JP" altLang="en-US" dirty="0">
                <a:latin typeface="+mn-ea"/>
              </a:rPr>
              <a:t>　　　　　　　　（力率が</a:t>
            </a:r>
            <a:r>
              <a:rPr lang="en-US" altLang="ja-JP" dirty="0">
                <a:latin typeface="+mn-ea"/>
              </a:rPr>
              <a:t>90</a:t>
            </a:r>
            <a:r>
              <a:rPr lang="ja-JP" altLang="en-US" dirty="0">
                <a:latin typeface="+mn-ea"/>
              </a:rPr>
              <a:t>％を超えるような場合⇒候補地の再検討）</a:t>
            </a:r>
            <a:endParaRPr lang="en-US" altLang="ja-JP" dirty="0">
              <a:latin typeface="+mn-ea"/>
            </a:endParaRPr>
          </a:p>
          <a:p>
            <a:pPr algn="l"/>
            <a:endParaRPr lang="en-US" altLang="ja-JP" dirty="0">
              <a:latin typeface="+mn-ea"/>
            </a:endParaRPr>
          </a:p>
          <a:p>
            <a:pPr algn="l"/>
            <a:r>
              <a:rPr lang="ja-JP" altLang="en-US" u="sng" dirty="0">
                <a:latin typeface="+mn-ea"/>
              </a:rPr>
              <a:t>エルマ</a:t>
            </a:r>
            <a:r>
              <a:rPr lang="en-US" altLang="ja-JP" u="sng" dirty="0">
                <a:latin typeface="+mn-ea"/>
              </a:rPr>
              <a:t>PFI</a:t>
            </a:r>
            <a:r>
              <a:rPr lang="ja-JP" altLang="en-US" u="sng" dirty="0">
                <a:latin typeface="+mn-ea"/>
              </a:rPr>
              <a:t>を設置し、再度電力ロガーでの計測（同じ時間帯、同様な気温の時）</a:t>
            </a:r>
            <a:endParaRPr lang="en-US" altLang="ja-JP" u="sng" dirty="0">
              <a:latin typeface="+mn-ea"/>
            </a:endParaRPr>
          </a:p>
          <a:p>
            <a:pPr algn="l"/>
            <a:endParaRPr lang="en-US" altLang="ja-JP" u="sng" dirty="0">
              <a:latin typeface="+mn-ea"/>
            </a:endParaRPr>
          </a:p>
          <a:p>
            <a:pPr algn="ctr"/>
            <a:r>
              <a:rPr lang="ja-JP" altLang="en-US" dirty="0">
                <a:latin typeface="+mn-ea"/>
              </a:rPr>
              <a:t>　　　　　</a:t>
            </a:r>
            <a:r>
              <a:rPr lang="ja-JP" altLang="en-US" dirty="0">
                <a:highlight>
                  <a:srgbClr val="BEFAD5"/>
                </a:highlight>
                <a:latin typeface="+mn-ea"/>
              </a:rPr>
              <a:t>積算電力の減少率が、電力料金に比例します。</a:t>
            </a:r>
            <a:endParaRPr lang="en-US" altLang="ja-JP" dirty="0">
              <a:highlight>
                <a:srgbClr val="BEFAD5"/>
              </a:highlight>
              <a:latin typeface="+mn-ea"/>
            </a:endParaRPr>
          </a:p>
          <a:p>
            <a:pPr algn="l"/>
            <a:endParaRPr kumimoji="1" lang="en-US" altLang="ja-JP" u="sng" dirty="0">
              <a:latin typeface="+mn-ea"/>
            </a:endParaRPr>
          </a:p>
          <a:p>
            <a:pPr algn="l"/>
            <a:endParaRPr kumimoji="1" lang="ja-JP" altLang="en-US" u="sng" dirty="0">
              <a:latin typeface="+mn-ea"/>
            </a:endParaRPr>
          </a:p>
        </p:txBody>
      </p:sp>
      <p:sp>
        <p:nvSpPr>
          <p:cNvPr id="5" name="テキスト ボックス 4">
            <a:extLst>
              <a:ext uri="{FF2B5EF4-FFF2-40B4-BE49-F238E27FC236}">
                <a16:creationId xmlns:a16="http://schemas.microsoft.com/office/drawing/2014/main" id="{9CA5B110-5CE1-4654-998A-1CA1E5C5D4B6}"/>
              </a:ext>
            </a:extLst>
          </p:cNvPr>
          <p:cNvSpPr txBox="1"/>
          <p:nvPr/>
        </p:nvSpPr>
        <p:spPr>
          <a:xfrm>
            <a:off x="395536" y="260648"/>
            <a:ext cx="3435406" cy="646331"/>
          </a:xfrm>
          <a:prstGeom prst="rect">
            <a:avLst/>
          </a:prstGeom>
          <a:noFill/>
        </p:spPr>
        <p:txBody>
          <a:bodyPr wrap="square" rtlCol="0">
            <a:spAutoFit/>
          </a:bodyPr>
          <a:lstStyle/>
          <a:p>
            <a:r>
              <a:rPr kumimoji="1" lang="ja-JP" altLang="en-US" sz="3600" dirty="0">
                <a:latin typeface="+mn-ea"/>
              </a:rPr>
              <a:t>試行の手順</a:t>
            </a:r>
          </a:p>
        </p:txBody>
      </p:sp>
      <p:sp>
        <p:nvSpPr>
          <p:cNvPr id="6" name="矢印: 下 5">
            <a:extLst>
              <a:ext uri="{FF2B5EF4-FFF2-40B4-BE49-F238E27FC236}">
                <a16:creationId xmlns:a16="http://schemas.microsoft.com/office/drawing/2014/main" id="{F32C7560-EA78-447E-A407-D9A1062C6102}"/>
              </a:ext>
            </a:extLst>
          </p:cNvPr>
          <p:cNvSpPr/>
          <p:nvPr/>
        </p:nvSpPr>
        <p:spPr>
          <a:xfrm>
            <a:off x="3779912" y="2492896"/>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C17AC82B-D8AB-43F8-A095-4799685E0CD7}"/>
              </a:ext>
            </a:extLst>
          </p:cNvPr>
          <p:cNvSpPr/>
          <p:nvPr/>
        </p:nvSpPr>
        <p:spPr>
          <a:xfrm>
            <a:off x="3752292" y="4437112"/>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362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61B330C-B224-41A2-AA13-5158CF88ECE3}"/>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9BE85584-159B-41FB-8603-D6DAD0F673A9}"/>
              </a:ext>
            </a:extLst>
          </p:cNvPr>
          <p:cNvSpPr>
            <a:spLocks noGrp="1"/>
          </p:cNvSpPr>
          <p:nvPr>
            <p:ph type="sldNum" sz="quarter" idx="4"/>
          </p:nvPr>
        </p:nvSpPr>
        <p:spPr/>
        <p:txBody>
          <a:bodyPr/>
          <a:lstStyle/>
          <a:p>
            <a:fld id="{EEF4D928-2C13-4085-ACC0-C001029B0086}" type="slidenum">
              <a:rPr lang="ja-JP" altLang="en-US" smtClean="0"/>
              <a:pPr/>
              <a:t>12</a:t>
            </a:fld>
            <a:endParaRPr lang="ja-JP" altLang="en-US" dirty="0"/>
          </a:p>
        </p:txBody>
      </p:sp>
      <p:sp>
        <p:nvSpPr>
          <p:cNvPr id="5" name="Rectangle 3">
            <a:extLst>
              <a:ext uri="{FF2B5EF4-FFF2-40B4-BE49-F238E27FC236}">
                <a16:creationId xmlns:a16="http://schemas.microsoft.com/office/drawing/2014/main" id="{7EA5702C-3962-4C80-BB6C-68826C80802D}"/>
              </a:ext>
            </a:extLst>
          </p:cNvPr>
          <p:cNvSpPr>
            <a:spLocks noChangeArrowheads="1"/>
          </p:cNvSpPr>
          <p:nvPr/>
        </p:nvSpPr>
        <p:spPr bwMode="auto">
          <a:xfrm>
            <a:off x="2936647" y="2128334"/>
            <a:ext cx="189379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900" b="0" i="0" u="none" strike="noStrike" cap="none" normalizeH="0" baseline="0" dirty="0">
              <a:ln>
                <a:noFill/>
              </a:ln>
              <a:solidFill>
                <a:srgbClr val="4D4D4D"/>
              </a:solidFill>
              <a:effectLst/>
              <a:latin typeface="Arial" panose="020B0604020202020204" pitchFamily="34" charset="0"/>
              <a:ea typeface="ヒラギノ角ゴPro W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4D4D4D"/>
                </a:solidFill>
                <a:effectLst/>
                <a:latin typeface="Arial" panose="020B0604020202020204" pitchFamily="34" charset="0"/>
                <a:ea typeface="ヒラギノ角ゴPro W3"/>
              </a:rPr>
              <a:t>                                                                                                                                                                                                                                                                          </a:t>
            </a:r>
          </a:p>
        </p:txBody>
      </p:sp>
      <p:pic>
        <p:nvPicPr>
          <p:cNvPr id="1028" name="Picture 4" descr="https://www.hioki.co.jp/image/client_upload_11_1484123261020.png">
            <a:extLst>
              <a:ext uri="{FF2B5EF4-FFF2-40B4-BE49-F238E27FC236}">
                <a16:creationId xmlns:a16="http://schemas.microsoft.com/office/drawing/2014/main" id="{07C9C9EC-39F2-477F-98D5-B92685EDD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89040"/>
            <a:ext cx="6400711"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BEC5F75-8BB8-462C-8958-95405BAF095F}"/>
              </a:ext>
            </a:extLst>
          </p:cNvPr>
          <p:cNvSpPr txBox="1"/>
          <p:nvPr/>
        </p:nvSpPr>
        <p:spPr>
          <a:xfrm>
            <a:off x="395536" y="260648"/>
            <a:ext cx="3435406" cy="646331"/>
          </a:xfrm>
          <a:prstGeom prst="rect">
            <a:avLst/>
          </a:prstGeom>
          <a:noFill/>
        </p:spPr>
        <p:txBody>
          <a:bodyPr wrap="square" rtlCol="0">
            <a:spAutoFit/>
          </a:bodyPr>
          <a:lstStyle/>
          <a:p>
            <a:r>
              <a:rPr kumimoji="1" lang="en-US" altLang="ja-JP" sz="3600" dirty="0">
                <a:latin typeface="+mn-ea"/>
              </a:rPr>
              <a:t>HIOKI</a:t>
            </a:r>
            <a:r>
              <a:rPr kumimoji="1" lang="ja-JP" altLang="en-US" sz="3600" dirty="0">
                <a:latin typeface="+mn-ea"/>
              </a:rPr>
              <a:t>３１６９</a:t>
            </a:r>
          </a:p>
        </p:txBody>
      </p:sp>
      <p:sp>
        <p:nvSpPr>
          <p:cNvPr id="4" name="テキスト ボックス 3">
            <a:extLst>
              <a:ext uri="{FF2B5EF4-FFF2-40B4-BE49-F238E27FC236}">
                <a16:creationId xmlns:a16="http://schemas.microsoft.com/office/drawing/2014/main" id="{2BFF4E05-FB08-4BCC-93F1-27C5E7611D3C}"/>
              </a:ext>
            </a:extLst>
          </p:cNvPr>
          <p:cNvSpPr txBox="1"/>
          <p:nvPr/>
        </p:nvSpPr>
        <p:spPr>
          <a:xfrm>
            <a:off x="719572" y="1520116"/>
            <a:ext cx="7704856" cy="1754326"/>
          </a:xfrm>
          <a:prstGeom prst="rect">
            <a:avLst/>
          </a:prstGeom>
          <a:noFill/>
        </p:spPr>
        <p:txBody>
          <a:bodyPr wrap="square" rtlCol="0">
            <a:spAutoFit/>
          </a:bodyPr>
          <a:lstStyle/>
          <a:p>
            <a:pPr algn="l"/>
            <a:r>
              <a:rPr kumimoji="1" lang="en-US" altLang="ja-JP" dirty="0">
                <a:latin typeface="+mn-ea"/>
              </a:rPr>
              <a:t>HIOKI3169</a:t>
            </a:r>
            <a:r>
              <a:rPr kumimoji="1" lang="ja-JP" altLang="en-US" dirty="0">
                <a:latin typeface="+mn-ea"/>
              </a:rPr>
              <a:t>クランプオンパワーハイテスター（下の写真）を使用して</a:t>
            </a:r>
            <a:r>
              <a:rPr kumimoji="1" lang="en-US" altLang="ja-JP" dirty="0">
                <a:latin typeface="+mn-ea"/>
              </a:rPr>
              <a:t>1</a:t>
            </a:r>
            <a:r>
              <a:rPr kumimoji="1" lang="ja-JP" altLang="en-US" dirty="0">
                <a:latin typeface="+mn-ea"/>
              </a:rPr>
              <a:t>分ごとのデータを収集します。</a:t>
            </a:r>
            <a:endParaRPr kumimoji="1" lang="en-US" altLang="ja-JP" dirty="0">
              <a:latin typeface="+mn-ea"/>
            </a:endParaRPr>
          </a:p>
          <a:p>
            <a:pPr algn="l"/>
            <a:endParaRPr lang="en-US" altLang="ja-JP" dirty="0">
              <a:latin typeface="+mn-ea"/>
            </a:endParaRPr>
          </a:p>
          <a:p>
            <a:pPr algn="l"/>
            <a:r>
              <a:rPr lang="ja-JP" altLang="en-US" dirty="0">
                <a:latin typeface="+mn-ea"/>
              </a:rPr>
              <a:t>弊社の作成したソフトウエアにそのデータを入力しますと次頁に記載したような</a:t>
            </a:r>
            <a:endParaRPr lang="en-US" altLang="ja-JP" dirty="0">
              <a:latin typeface="+mn-ea"/>
            </a:endParaRPr>
          </a:p>
          <a:p>
            <a:pPr algn="l"/>
            <a:r>
              <a:rPr kumimoji="1" lang="ja-JP" altLang="en-US" dirty="0">
                <a:latin typeface="+mn-ea"/>
              </a:rPr>
              <a:t>データが自動作成されます。</a:t>
            </a:r>
            <a:endParaRPr kumimoji="1" lang="en-US" altLang="ja-JP" dirty="0">
              <a:latin typeface="+mn-ea"/>
            </a:endParaRPr>
          </a:p>
          <a:p>
            <a:pPr algn="l"/>
            <a:r>
              <a:rPr kumimoji="1" lang="ja-JP" altLang="en-US" dirty="0">
                <a:latin typeface="+mn-ea"/>
              </a:rPr>
              <a:t>ソフトウエアは弊社の代理店様には、無償で貸与させていただきます。</a:t>
            </a:r>
          </a:p>
        </p:txBody>
      </p:sp>
    </p:spTree>
    <p:extLst>
      <p:ext uri="{BB962C8B-B14F-4D97-AF65-F5344CB8AC3E}">
        <p14:creationId xmlns:p14="http://schemas.microsoft.com/office/powerpoint/2010/main" val="107025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FD54154-1FD4-4781-B5EB-DD34CC8104CA}"/>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738F1F03-9516-4090-9B4A-0FDF3159A278}"/>
              </a:ext>
            </a:extLst>
          </p:cNvPr>
          <p:cNvSpPr>
            <a:spLocks noGrp="1"/>
          </p:cNvSpPr>
          <p:nvPr>
            <p:ph type="sldNum" sz="quarter" idx="4"/>
          </p:nvPr>
        </p:nvSpPr>
        <p:spPr/>
        <p:txBody>
          <a:bodyPr/>
          <a:lstStyle/>
          <a:p>
            <a:fld id="{EEF4D928-2C13-4085-ACC0-C001029B0086}" type="slidenum">
              <a:rPr lang="ja-JP" altLang="en-US" smtClean="0"/>
              <a:pPr/>
              <a:t>13</a:t>
            </a:fld>
            <a:endParaRPr lang="ja-JP" altLang="en-US" dirty="0"/>
          </a:p>
        </p:txBody>
      </p:sp>
      <p:sp>
        <p:nvSpPr>
          <p:cNvPr id="5" name="テキスト ボックス 4">
            <a:extLst>
              <a:ext uri="{FF2B5EF4-FFF2-40B4-BE49-F238E27FC236}">
                <a16:creationId xmlns:a16="http://schemas.microsoft.com/office/drawing/2014/main" id="{1084526D-180B-46C3-B0B6-DDE2A1191E73}"/>
              </a:ext>
            </a:extLst>
          </p:cNvPr>
          <p:cNvSpPr txBox="1"/>
          <p:nvPr/>
        </p:nvSpPr>
        <p:spPr>
          <a:xfrm>
            <a:off x="395536" y="260648"/>
            <a:ext cx="4608512" cy="646331"/>
          </a:xfrm>
          <a:prstGeom prst="rect">
            <a:avLst/>
          </a:prstGeom>
          <a:noFill/>
        </p:spPr>
        <p:txBody>
          <a:bodyPr wrap="square" rtlCol="0">
            <a:spAutoFit/>
          </a:bodyPr>
          <a:lstStyle/>
          <a:p>
            <a:r>
              <a:rPr kumimoji="1" lang="ja-JP" altLang="en-US" sz="3600" dirty="0">
                <a:latin typeface="+mn-ea"/>
              </a:rPr>
              <a:t>電力ロガーの計測例</a:t>
            </a:r>
          </a:p>
        </p:txBody>
      </p:sp>
      <p:grpSp>
        <p:nvGrpSpPr>
          <p:cNvPr id="9" name="グループ化 8">
            <a:extLst>
              <a:ext uri="{FF2B5EF4-FFF2-40B4-BE49-F238E27FC236}">
                <a16:creationId xmlns:a16="http://schemas.microsoft.com/office/drawing/2014/main" id="{4B7C760F-9307-45B0-8A08-633DD845CBA7}"/>
              </a:ext>
            </a:extLst>
          </p:cNvPr>
          <p:cNvGrpSpPr/>
          <p:nvPr/>
        </p:nvGrpSpPr>
        <p:grpSpPr>
          <a:xfrm>
            <a:off x="959558" y="1412776"/>
            <a:ext cx="7200081" cy="4859596"/>
            <a:chOff x="959558" y="1412776"/>
            <a:chExt cx="7200081" cy="4859596"/>
          </a:xfrm>
        </p:grpSpPr>
        <p:grpSp>
          <p:nvGrpSpPr>
            <p:cNvPr id="41" name="グループ化 40">
              <a:extLst>
                <a:ext uri="{FF2B5EF4-FFF2-40B4-BE49-F238E27FC236}">
                  <a16:creationId xmlns:a16="http://schemas.microsoft.com/office/drawing/2014/main" id="{7422124C-8DAF-4A37-A12F-56CD24B81508}"/>
                </a:ext>
              </a:extLst>
            </p:cNvPr>
            <p:cNvGrpSpPr/>
            <p:nvPr/>
          </p:nvGrpSpPr>
          <p:grpSpPr>
            <a:xfrm>
              <a:off x="959558" y="1412776"/>
              <a:ext cx="7200081" cy="4859596"/>
              <a:chOff x="959558" y="1412776"/>
              <a:chExt cx="7200081" cy="4859596"/>
            </a:xfrm>
          </p:grpSpPr>
          <p:grpSp>
            <p:nvGrpSpPr>
              <p:cNvPr id="36" name="グループ化 35">
                <a:extLst>
                  <a:ext uri="{FF2B5EF4-FFF2-40B4-BE49-F238E27FC236}">
                    <a16:creationId xmlns:a16="http://schemas.microsoft.com/office/drawing/2014/main" id="{40C1A372-69C9-47CF-97F6-51C9FAEB712C}"/>
                  </a:ext>
                </a:extLst>
              </p:cNvPr>
              <p:cNvGrpSpPr/>
              <p:nvPr/>
            </p:nvGrpSpPr>
            <p:grpSpPr>
              <a:xfrm>
                <a:off x="959558" y="1412776"/>
                <a:ext cx="7200081" cy="4859596"/>
                <a:chOff x="957431" y="1412776"/>
                <a:chExt cx="7200081" cy="4859596"/>
              </a:xfrm>
            </p:grpSpPr>
            <p:grpSp>
              <p:nvGrpSpPr>
                <p:cNvPr id="34" name="グループ化 33">
                  <a:extLst>
                    <a:ext uri="{FF2B5EF4-FFF2-40B4-BE49-F238E27FC236}">
                      <a16:creationId xmlns:a16="http://schemas.microsoft.com/office/drawing/2014/main" id="{314DE319-5983-4A20-A7A2-E0B953A8F653}"/>
                    </a:ext>
                  </a:extLst>
                </p:cNvPr>
                <p:cNvGrpSpPr/>
                <p:nvPr/>
              </p:nvGrpSpPr>
              <p:grpSpPr>
                <a:xfrm>
                  <a:off x="957431" y="1412776"/>
                  <a:ext cx="7200081" cy="4859596"/>
                  <a:chOff x="957431" y="1412776"/>
                  <a:chExt cx="7200081" cy="4859596"/>
                </a:xfrm>
              </p:grpSpPr>
              <p:grpSp>
                <p:nvGrpSpPr>
                  <p:cNvPr id="23" name="グループ化 22">
                    <a:extLst>
                      <a:ext uri="{FF2B5EF4-FFF2-40B4-BE49-F238E27FC236}">
                        <a16:creationId xmlns:a16="http://schemas.microsoft.com/office/drawing/2014/main" id="{D3415B8F-63A5-4D7E-B184-AD64214CCF86}"/>
                      </a:ext>
                    </a:extLst>
                  </p:cNvPr>
                  <p:cNvGrpSpPr/>
                  <p:nvPr/>
                </p:nvGrpSpPr>
                <p:grpSpPr>
                  <a:xfrm>
                    <a:off x="957431" y="1412776"/>
                    <a:ext cx="7200081" cy="4859596"/>
                    <a:chOff x="957431" y="1412776"/>
                    <a:chExt cx="7200081" cy="4859596"/>
                  </a:xfrm>
                </p:grpSpPr>
                <p:pic>
                  <p:nvPicPr>
                    <p:cNvPr id="4" name="図 3" descr="3.jpg">
                      <a:extLst>
                        <a:ext uri="{FF2B5EF4-FFF2-40B4-BE49-F238E27FC236}">
                          <a16:creationId xmlns:a16="http://schemas.microsoft.com/office/drawing/2014/main" id="{74E363FB-12C5-428B-B8F1-D0D51A4E7C42}"/>
                        </a:ext>
                      </a:extLst>
                    </p:cNvPr>
                    <p:cNvPicPr>
                      <a:picLocks noChangeAspect="1"/>
                    </p:cNvPicPr>
                    <p:nvPr/>
                  </p:nvPicPr>
                  <p:blipFill>
                    <a:blip r:embed="rId2" cstate="print"/>
                    <a:srcRect t="2333" b="2197"/>
                    <a:stretch>
                      <a:fillRect/>
                    </a:stretch>
                  </p:blipFill>
                  <p:spPr>
                    <a:xfrm>
                      <a:off x="957431" y="1412776"/>
                      <a:ext cx="7200081" cy="4859596"/>
                    </a:xfrm>
                    <a:prstGeom prst="rect">
                      <a:avLst/>
                    </a:prstGeom>
                    <a:solidFill>
                      <a:schemeClr val="bg1"/>
                    </a:solidFill>
                    <a:ln>
                      <a:noFill/>
                    </a:ln>
                  </p:spPr>
                </p:pic>
                <p:sp>
                  <p:nvSpPr>
                    <p:cNvPr id="14" name="正方形/長方形 13">
                      <a:extLst>
                        <a:ext uri="{FF2B5EF4-FFF2-40B4-BE49-F238E27FC236}">
                          <a16:creationId xmlns:a16="http://schemas.microsoft.com/office/drawing/2014/main" id="{03A4A4F4-757B-493D-9170-1217E1D610B7}"/>
                        </a:ext>
                      </a:extLst>
                    </p:cNvPr>
                    <p:cNvSpPr/>
                    <p:nvPr/>
                  </p:nvSpPr>
                  <p:spPr>
                    <a:xfrm>
                      <a:off x="1475656" y="2327755"/>
                      <a:ext cx="28803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F4CC547-B632-49C2-B665-31CE97265B2B}"/>
                        </a:ext>
                      </a:extLst>
                    </p:cNvPr>
                    <p:cNvSpPr/>
                    <p:nvPr/>
                  </p:nvSpPr>
                  <p:spPr>
                    <a:xfrm>
                      <a:off x="6896621" y="1734950"/>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806999F0-59BC-43D2-8C37-E6CF4A3275CE}"/>
                        </a:ext>
                      </a:extLst>
                    </p:cNvPr>
                    <p:cNvSpPr/>
                    <p:nvPr/>
                  </p:nvSpPr>
                  <p:spPr>
                    <a:xfrm>
                      <a:off x="6896621" y="4149080"/>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65A1534D-A888-4BE2-A0CA-E087312BE9C3}"/>
                        </a:ext>
                      </a:extLst>
                    </p:cNvPr>
                    <p:cNvSpPr/>
                    <p:nvPr/>
                  </p:nvSpPr>
                  <p:spPr>
                    <a:xfrm>
                      <a:off x="3347864" y="4168799"/>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0A05E429-8DAC-46AE-B152-6603880CFF5E}"/>
                      </a:ext>
                    </a:extLst>
                  </p:cNvPr>
                  <p:cNvSpPr/>
                  <p:nvPr/>
                </p:nvSpPr>
                <p:spPr>
                  <a:xfrm>
                    <a:off x="5868144" y="3248980"/>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8902896-B92D-4EB4-89B6-1F17D9F22342}"/>
                      </a:ext>
                    </a:extLst>
                  </p:cNvPr>
                  <p:cNvSpPr/>
                  <p:nvPr/>
                </p:nvSpPr>
                <p:spPr>
                  <a:xfrm>
                    <a:off x="5796136" y="5661248"/>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12CCE71-04BF-4781-8F5B-F9B3F13EBC69}"/>
                      </a:ext>
                    </a:extLst>
                  </p:cNvPr>
                  <p:cNvSpPr/>
                  <p:nvPr/>
                </p:nvSpPr>
                <p:spPr>
                  <a:xfrm>
                    <a:off x="2339752" y="5661248"/>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正方形/長方形 34">
                  <a:extLst>
                    <a:ext uri="{FF2B5EF4-FFF2-40B4-BE49-F238E27FC236}">
                      <a16:creationId xmlns:a16="http://schemas.microsoft.com/office/drawing/2014/main" id="{A194F9D5-D644-4D05-8ABC-D1BAEB0C47FB}"/>
                    </a:ext>
                  </a:extLst>
                </p:cNvPr>
                <p:cNvSpPr/>
                <p:nvPr/>
              </p:nvSpPr>
              <p:spPr>
                <a:xfrm>
                  <a:off x="2483768" y="1439884"/>
                  <a:ext cx="78174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正方形/長方形 36">
                <a:extLst>
                  <a:ext uri="{FF2B5EF4-FFF2-40B4-BE49-F238E27FC236}">
                    <a16:creationId xmlns:a16="http://schemas.microsoft.com/office/drawing/2014/main" id="{BF86CA67-BFB1-4307-83F0-D8ACFC8EF371}"/>
                  </a:ext>
                </a:extLst>
              </p:cNvPr>
              <p:cNvSpPr/>
              <p:nvPr/>
            </p:nvSpPr>
            <p:spPr>
              <a:xfrm>
                <a:off x="1187624" y="1510718"/>
                <a:ext cx="21602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4E62D442-C844-43B1-BD7B-90F77891B282}"/>
                  </a:ext>
                </a:extLst>
              </p:cNvPr>
              <p:cNvSpPr/>
              <p:nvPr/>
            </p:nvSpPr>
            <p:spPr>
              <a:xfrm>
                <a:off x="1187624" y="2492896"/>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6F87C442-DCCE-43DB-B775-CA2D03F22C2B}"/>
                </a:ext>
              </a:extLst>
            </p:cNvPr>
            <p:cNvSpPr txBox="1"/>
            <p:nvPr/>
          </p:nvSpPr>
          <p:spPr>
            <a:xfrm>
              <a:off x="1801473" y="5685165"/>
              <a:ext cx="1172264" cy="479462"/>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:73.78A</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62.76A</a:t>
              </a:r>
            </a:p>
            <a:p>
              <a:pPr algn="l"/>
              <a:r>
                <a:rPr kumimoji="1" lang="ja-JP" altLang="en-US" sz="800" dirty="0">
                  <a:latin typeface="+mn-ea"/>
                </a:rPr>
                <a:t>増減率：</a:t>
              </a:r>
              <a:r>
                <a:rPr kumimoji="1" lang="en-US" altLang="ja-JP" sz="800" dirty="0">
                  <a:latin typeface="+mn-ea"/>
                </a:rPr>
                <a:t>-14.93%</a:t>
              </a:r>
              <a:endParaRPr kumimoji="1" lang="ja-JP" altLang="en-US" sz="800" dirty="0">
                <a:latin typeface="+mn-ea"/>
              </a:endParaRPr>
            </a:p>
          </p:txBody>
        </p:sp>
        <p:sp>
          <p:nvSpPr>
            <p:cNvPr id="26" name="テキスト ボックス 25">
              <a:extLst>
                <a:ext uri="{FF2B5EF4-FFF2-40B4-BE49-F238E27FC236}">
                  <a16:creationId xmlns:a16="http://schemas.microsoft.com/office/drawing/2014/main" id="{C09A92F1-735F-4CCD-8671-C0DFBBDAB173}"/>
                </a:ext>
              </a:extLst>
            </p:cNvPr>
            <p:cNvSpPr txBox="1"/>
            <p:nvPr/>
          </p:nvSpPr>
          <p:spPr>
            <a:xfrm>
              <a:off x="5343952" y="3261738"/>
              <a:ext cx="1172264"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:205.64V</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206.60V</a:t>
              </a:r>
            </a:p>
            <a:p>
              <a:pPr algn="l"/>
              <a:r>
                <a:rPr kumimoji="1" lang="ja-JP" altLang="en-US" sz="800" dirty="0">
                  <a:latin typeface="+mn-ea"/>
                </a:rPr>
                <a:t>増減率：</a:t>
              </a:r>
              <a:r>
                <a:rPr kumimoji="1" lang="en-US" altLang="ja-JP" sz="800" dirty="0">
                  <a:latin typeface="+mn-ea"/>
                </a:rPr>
                <a:t>0.47%</a:t>
              </a:r>
              <a:endParaRPr kumimoji="1" lang="ja-JP" altLang="en-US" sz="800" dirty="0">
                <a:latin typeface="+mn-ea"/>
              </a:endParaRPr>
            </a:p>
          </p:txBody>
        </p:sp>
        <p:sp>
          <p:nvSpPr>
            <p:cNvPr id="27" name="テキスト ボックス 26">
              <a:extLst>
                <a:ext uri="{FF2B5EF4-FFF2-40B4-BE49-F238E27FC236}">
                  <a16:creationId xmlns:a16="http://schemas.microsoft.com/office/drawing/2014/main" id="{9C946766-B262-4EA7-985D-47D253034C28}"/>
                </a:ext>
              </a:extLst>
            </p:cNvPr>
            <p:cNvSpPr txBox="1"/>
            <p:nvPr/>
          </p:nvSpPr>
          <p:spPr>
            <a:xfrm>
              <a:off x="5343952" y="5685165"/>
              <a:ext cx="1232077"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:23923.78W</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21321.84W</a:t>
              </a:r>
            </a:p>
            <a:p>
              <a:pPr algn="l"/>
              <a:r>
                <a:rPr kumimoji="1" lang="ja-JP" altLang="en-US" sz="800" dirty="0">
                  <a:latin typeface="+mn-ea"/>
                </a:rPr>
                <a:t>増減率：</a:t>
              </a:r>
              <a:r>
                <a:rPr kumimoji="1" lang="en-US" altLang="ja-JP" sz="800" dirty="0">
                  <a:latin typeface="+mn-ea"/>
                </a:rPr>
                <a:t>-10.88%</a:t>
              </a:r>
              <a:endParaRPr kumimoji="1" lang="ja-JP" altLang="en-US" sz="800" dirty="0">
                <a:latin typeface="+mn-ea"/>
              </a:endParaRPr>
            </a:p>
          </p:txBody>
        </p:sp>
        <p:sp>
          <p:nvSpPr>
            <p:cNvPr id="8" name="テキスト ボックス 7">
              <a:extLst>
                <a:ext uri="{FF2B5EF4-FFF2-40B4-BE49-F238E27FC236}">
                  <a16:creationId xmlns:a16="http://schemas.microsoft.com/office/drawing/2014/main" id="{02F81FFC-23A4-4AF2-92B8-50EFBAEB8B34}"/>
                </a:ext>
              </a:extLst>
            </p:cNvPr>
            <p:cNvSpPr txBox="1"/>
            <p:nvPr/>
          </p:nvSpPr>
          <p:spPr>
            <a:xfrm>
              <a:off x="1142630" y="2510306"/>
              <a:ext cx="360040" cy="153888"/>
            </a:xfrm>
            <a:prstGeom prst="rect">
              <a:avLst/>
            </a:prstGeom>
            <a:noFill/>
          </p:spPr>
          <p:txBody>
            <a:bodyPr wrap="square" rtlCol="0">
              <a:spAutoFit/>
            </a:bodyPr>
            <a:lstStyle/>
            <a:p>
              <a:pPr algn="l"/>
              <a:r>
                <a:rPr kumimoji="1" lang="en-US" altLang="ja-JP" sz="400" dirty="0">
                  <a:solidFill>
                    <a:srgbClr val="FF0000"/>
                  </a:solidFill>
                  <a:latin typeface="+mn-ea"/>
                </a:rPr>
                <a:t>PFI</a:t>
              </a:r>
              <a:r>
                <a:rPr kumimoji="1" lang="ja-JP" altLang="en-US" sz="400" dirty="0">
                  <a:solidFill>
                    <a:srgbClr val="FF0000"/>
                  </a:solidFill>
                  <a:latin typeface="+mn-ea"/>
                </a:rPr>
                <a:t>有</a:t>
              </a:r>
            </a:p>
          </p:txBody>
        </p:sp>
        <p:sp>
          <p:nvSpPr>
            <p:cNvPr id="28" name="テキスト ボックス 27">
              <a:extLst>
                <a:ext uri="{FF2B5EF4-FFF2-40B4-BE49-F238E27FC236}">
                  <a16:creationId xmlns:a16="http://schemas.microsoft.com/office/drawing/2014/main" id="{CF2CEB5D-B3AB-4E30-8176-B4035A7FFE7B}"/>
                </a:ext>
              </a:extLst>
            </p:cNvPr>
            <p:cNvSpPr txBox="1"/>
            <p:nvPr/>
          </p:nvSpPr>
          <p:spPr>
            <a:xfrm>
              <a:off x="1136738" y="1469778"/>
              <a:ext cx="360040" cy="153888"/>
            </a:xfrm>
            <a:prstGeom prst="rect">
              <a:avLst/>
            </a:prstGeom>
            <a:noFill/>
          </p:spPr>
          <p:txBody>
            <a:bodyPr wrap="square" rtlCol="0">
              <a:spAutoFit/>
            </a:bodyPr>
            <a:lstStyle/>
            <a:p>
              <a:pPr algn="l"/>
              <a:r>
                <a:rPr kumimoji="1" lang="en-US" altLang="ja-JP" sz="400" dirty="0">
                  <a:solidFill>
                    <a:schemeClr val="accent1"/>
                  </a:solidFill>
                  <a:latin typeface="+mn-ea"/>
                </a:rPr>
                <a:t>PFI</a:t>
              </a:r>
              <a:r>
                <a:rPr kumimoji="1" lang="ja-JP" altLang="en-US" sz="400" dirty="0">
                  <a:solidFill>
                    <a:schemeClr val="accent1"/>
                  </a:solidFill>
                  <a:latin typeface="+mn-ea"/>
                </a:rPr>
                <a:t>無</a:t>
              </a:r>
            </a:p>
          </p:txBody>
        </p:sp>
      </p:grpSp>
    </p:spTree>
    <p:extLst>
      <p:ext uri="{BB962C8B-B14F-4D97-AF65-F5344CB8AC3E}">
        <p14:creationId xmlns:p14="http://schemas.microsoft.com/office/powerpoint/2010/main" val="331267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7F089BC-557C-467A-871F-9CF6A1FA2DC9}"/>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50AC1235-3555-4146-A5A5-E3EA4BC7D41B}"/>
              </a:ext>
            </a:extLst>
          </p:cNvPr>
          <p:cNvSpPr>
            <a:spLocks noGrp="1"/>
          </p:cNvSpPr>
          <p:nvPr>
            <p:ph type="sldNum" sz="quarter" idx="4"/>
          </p:nvPr>
        </p:nvSpPr>
        <p:spPr/>
        <p:txBody>
          <a:bodyPr/>
          <a:lstStyle/>
          <a:p>
            <a:fld id="{EEF4D928-2C13-4085-ACC0-C001029B0086}" type="slidenum">
              <a:rPr lang="ja-JP" altLang="en-US" smtClean="0"/>
              <a:pPr/>
              <a:t>14</a:t>
            </a:fld>
            <a:endParaRPr lang="ja-JP" altLang="en-US" dirty="0"/>
          </a:p>
        </p:txBody>
      </p:sp>
      <p:sp>
        <p:nvSpPr>
          <p:cNvPr id="5" name="テキスト ボックス 4">
            <a:extLst>
              <a:ext uri="{FF2B5EF4-FFF2-40B4-BE49-F238E27FC236}">
                <a16:creationId xmlns:a16="http://schemas.microsoft.com/office/drawing/2014/main" id="{59FCB4C1-F9F4-42E6-A561-53EC5F2ABABB}"/>
              </a:ext>
            </a:extLst>
          </p:cNvPr>
          <p:cNvSpPr txBox="1"/>
          <p:nvPr/>
        </p:nvSpPr>
        <p:spPr>
          <a:xfrm>
            <a:off x="323528" y="289773"/>
            <a:ext cx="4608512" cy="646331"/>
          </a:xfrm>
          <a:prstGeom prst="rect">
            <a:avLst/>
          </a:prstGeom>
          <a:noFill/>
        </p:spPr>
        <p:txBody>
          <a:bodyPr wrap="square" rtlCol="0">
            <a:spAutoFit/>
          </a:bodyPr>
          <a:lstStyle/>
          <a:p>
            <a:r>
              <a:rPr kumimoji="1" lang="ja-JP" altLang="en-US" sz="3600" dirty="0">
                <a:latin typeface="+mn-ea"/>
              </a:rPr>
              <a:t>電力ロガーの計測例</a:t>
            </a:r>
          </a:p>
        </p:txBody>
      </p:sp>
      <p:grpSp>
        <p:nvGrpSpPr>
          <p:cNvPr id="9" name="グループ化 8">
            <a:extLst>
              <a:ext uri="{FF2B5EF4-FFF2-40B4-BE49-F238E27FC236}">
                <a16:creationId xmlns:a16="http://schemas.microsoft.com/office/drawing/2014/main" id="{64EE4497-1138-4E34-93FE-6F6A615C0EC3}"/>
              </a:ext>
            </a:extLst>
          </p:cNvPr>
          <p:cNvGrpSpPr/>
          <p:nvPr/>
        </p:nvGrpSpPr>
        <p:grpSpPr>
          <a:xfrm>
            <a:off x="868760" y="1268760"/>
            <a:ext cx="7560840" cy="5159427"/>
            <a:chOff x="868760" y="1268760"/>
            <a:chExt cx="7560840" cy="5159427"/>
          </a:xfrm>
        </p:grpSpPr>
        <p:grpSp>
          <p:nvGrpSpPr>
            <p:cNvPr id="16" name="グループ化 15">
              <a:extLst>
                <a:ext uri="{FF2B5EF4-FFF2-40B4-BE49-F238E27FC236}">
                  <a16:creationId xmlns:a16="http://schemas.microsoft.com/office/drawing/2014/main" id="{F76448BA-9605-46CB-A0C3-E4F242C9E145}"/>
                </a:ext>
              </a:extLst>
            </p:cNvPr>
            <p:cNvGrpSpPr/>
            <p:nvPr/>
          </p:nvGrpSpPr>
          <p:grpSpPr>
            <a:xfrm>
              <a:off x="868760" y="1268760"/>
              <a:ext cx="7560840" cy="5159427"/>
              <a:chOff x="868760" y="1268760"/>
              <a:chExt cx="7560840" cy="5159427"/>
            </a:xfrm>
          </p:grpSpPr>
          <p:grpSp>
            <p:nvGrpSpPr>
              <p:cNvPr id="11" name="グループ化 10">
                <a:extLst>
                  <a:ext uri="{FF2B5EF4-FFF2-40B4-BE49-F238E27FC236}">
                    <a16:creationId xmlns:a16="http://schemas.microsoft.com/office/drawing/2014/main" id="{AFF2295F-3CA0-4F36-B3A8-DD66020A85D4}"/>
                  </a:ext>
                </a:extLst>
              </p:cNvPr>
              <p:cNvGrpSpPr/>
              <p:nvPr/>
            </p:nvGrpSpPr>
            <p:grpSpPr>
              <a:xfrm>
                <a:off x="868760" y="1268760"/>
                <a:ext cx="7560840" cy="5159427"/>
                <a:chOff x="791580" y="1268760"/>
                <a:chExt cx="7560840" cy="5159427"/>
              </a:xfrm>
            </p:grpSpPr>
            <p:pic>
              <p:nvPicPr>
                <p:cNvPr id="4" name="Picture 2" descr="\\Ls210d741\anyhome\パワーポイントデータ\4.jpg">
                  <a:extLst>
                    <a:ext uri="{FF2B5EF4-FFF2-40B4-BE49-F238E27FC236}">
                      <a16:creationId xmlns:a16="http://schemas.microsoft.com/office/drawing/2014/main" id="{4BB8B1CC-8003-43CA-A2E2-C8AA0961F808}"/>
                    </a:ext>
                  </a:extLst>
                </p:cNvPr>
                <p:cNvPicPr>
                  <a:picLocks noChangeAspect="1" noChangeArrowheads="1"/>
                </p:cNvPicPr>
                <p:nvPr/>
              </p:nvPicPr>
              <p:blipFill>
                <a:blip r:embed="rId2" cstate="print"/>
                <a:srcRect t="2326" b="1163"/>
                <a:stretch>
                  <a:fillRect/>
                </a:stretch>
              </p:blipFill>
              <p:spPr bwMode="auto">
                <a:xfrm>
                  <a:off x="791580" y="1268760"/>
                  <a:ext cx="7560840" cy="5159427"/>
                </a:xfrm>
                <a:prstGeom prst="rect">
                  <a:avLst/>
                </a:prstGeom>
                <a:noFill/>
              </p:spPr>
            </p:pic>
            <p:sp>
              <p:nvSpPr>
                <p:cNvPr id="6" name="正方形/長方形 5">
                  <a:extLst>
                    <a:ext uri="{FF2B5EF4-FFF2-40B4-BE49-F238E27FC236}">
                      <a16:creationId xmlns:a16="http://schemas.microsoft.com/office/drawing/2014/main" id="{6AEE6FC0-E2FE-404C-8D73-13D658FC5BCD}"/>
                    </a:ext>
                  </a:extLst>
                </p:cNvPr>
                <p:cNvSpPr/>
                <p:nvPr/>
              </p:nvSpPr>
              <p:spPr>
                <a:xfrm>
                  <a:off x="7308304" y="1628800"/>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3CE27F0-9D46-42BC-9C6A-3F17AA7897C6}"/>
                    </a:ext>
                  </a:extLst>
                </p:cNvPr>
                <p:cNvSpPr/>
                <p:nvPr/>
              </p:nvSpPr>
              <p:spPr>
                <a:xfrm>
                  <a:off x="7236296" y="4218587"/>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3C30C74-17B6-4E33-B03C-B7C8D16971C7}"/>
                    </a:ext>
                  </a:extLst>
                </p:cNvPr>
                <p:cNvSpPr/>
                <p:nvPr/>
              </p:nvSpPr>
              <p:spPr>
                <a:xfrm>
                  <a:off x="3636292" y="4149080"/>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410D430-020A-4353-A24F-E1F6173CB876}"/>
                    </a:ext>
                  </a:extLst>
                </p:cNvPr>
                <p:cNvSpPr/>
                <p:nvPr/>
              </p:nvSpPr>
              <p:spPr>
                <a:xfrm>
                  <a:off x="3707904" y="1628800"/>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C127BD67-9A1B-4C81-B0E1-1683E5BB94F6}"/>
                  </a:ext>
                </a:extLst>
              </p:cNvPr>
              <p:cNvSpPr/>
              <p:nvPr/>
            </p:nvSpPr>
            <p:spPr>
              <a:xfrm>
                <a:off x="6084168" y="3168352"/>
                <a:ext cx="7920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C92D23A-3BA7-476A-9A22-ACED7CCD79CC}"/>
                  </a:ext>
                </a:extLst>
              </p:cNvPr>
              <p:cNvSpPr/>
              <p:nvPr/>
            </p:nvSpPr>
            <p:spPr>
              <a:xfrm>
                <a:off x="2339752" y="3168352"/>
                <a:ext cx="7920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FA479C8-6DC8-4072-9C6C-13F5D0F6AC89}"/>
                  </a:ext>
                </a:extLst>
              </p:cNvPr>
              <p:cNvSpPr/>
              <p:nvPr/>
            </p:nvSpPr>
            <p:spPr>
              <a:xfrm>
                <a:off x="2483768" y="5733256"/>
                <a:ext cx="7920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59BA24A-72DD-4C8B-94B1-CFEA6A82F49A}"/>
                  </a:ext>
                </a:extLst>
              </p:cNvPr>
              <p:cNvSpPr/>
              <p:nvPr/>
            </p:nvSpPr>
            <p:spPr>
              <a:xfrm>
                <a:off x="6012160" y="5733256"/>
                <a:ext cx="7920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B1287F5C-CA4A-4FEA-97CF-7B5A685A8EB0}"/>
                </a:ext>
              </a:extLst>
            </p:cNvPr>
            <p:cNvSpPr txBox="1"/>
            <p:nvPr/>
          </p:nvSpPr>
          <p:spPr>
            <a:xfrm>
              <a:off x="5580112" y="5763071"/>
              <a:ext cx="1232077"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:573252Wh</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511710Wh</a:t>
              </a:r>
            </a:p>
            <a:p>
              <a:pPr algn="l"/>
              <a:r>
                <a:rPr kumimoji="1" lang="ja-JP" altLang="en-US" sz="800" dirty="0">
                  <a:latin typeface="+mn-ea"/>
                </a:rPr>
                <a:t>増減率：</a:t>
              </a:r>
              <a:r>
                <a:rPr kumimoji="1" lang="en-US" altLang="ja-JP" sz="800" dirty="0">
                  <a:latin typeface="+mn-ea"/>
                </a:rPr>
                <a:t>-10.74%</a:t>
              </a:r>
              <a:endParaRPr kumimoji="1" lang="ja-JP" altLang="en-US" sz="800" dirty="0">
                <a:latin typeface="+mn-ea"/>
              </a:endParaRPr>
            </a:p>
          </p:txBody>
        </p:sp>
        <p:sp>
          <p:nvSpPr>
            <p:cNvPr id="18" name="テキスト ボックス 17">
              <a:extLst>
                <a:ext uri="{FF2B5EF4-FFF2-40B4-BE49-F238E27FC236}">
                  <a16:creationId xmlns:a16="http://schemas.microsoft.com/office/drawing/2014/main" id="{1B518A1E-949E-4588-A6A3-61CC27921CC2}"/>
                </a:ext>
              </a:extLst>
            </p:cNvPr>
            <p:cNvSpPr txBox="1"/>
            <p:nvPr/>
          </p:nvSpPr>
          <p:spPr>
            <a:xfrm>
              <a:off x="1919643" y="5733256"/>
              <a:ext cx="1232077"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:0.9283PF</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0.9799PF</a:t>
              </a:r>
            </a:p>
            <a:p>
              <a:pPr algn="l"/>
              <a:r>
                <a:rPr kumimoji="1" lang="ja-JP" altLang="en-US" sz="800" dirty="0">
                  <a:latin typeface="+mn-ea"/>
                </a:rPr>
                <a:t>増減率：</a:t>
              </a:r>
              <a:r>
                <a:rPr kumimoji="1" lang="en-US" altLang="ja-JP" sz="800" dirty="0">
                  <a:latin typeface="+mn-ea"/>
                </a:rPr>
                <a:t>5.55%</a:t>
              </a:r>
              <a:endParaRPr kumimoji="1" lang="ja-JP" altLang="en-US" sz="800" dirty="0">
                <a:latin typeface="+mn-ea"/>
              </a:endParaRPr>
            </a:p>
          </p:txBody>
        </p:sp>
        <p:sp>
          <p:nvSpPr>
            <p:cNvPr id="19" name="テキスト ボックス 18">
              <a:extLst>
                <a:ext uri="{FF2B5EF4-FFF2-40B4-BE49-F238E27FC236}">
                  <a16:creationId xmlns:a16="http://schemas.microsoft.com/office/drawing/2014/main" id="{BA1CEA7F-4247-4539-868B-04B18FC4E99B}"/>
                </a:ext>
              </a:extLst>
            </p:cNvPr>
            <p:cNvSpPr txBox="1"/>
            <p:nvPr/>
          </p:nvSpPr>
          <p:spPr>
            <a:xfrm>
              <a:off x="1919643" y="3212977"/>
              <a:ext cx="1232077"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:8712.85Var</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4263.44Var</a:t>
              </a:r>
            </a:p>
            <a:p>
              <a:pPr algn="l"/>
              <a:r>
                <a:rPr kumimoji="1" lang="ja-JP" altLang="en-US" sz="800" dirty="0">
                  <a:latin typeface="+mn-ea"/>
                </a:rPr>
                <a:t>増減率：</a:t>
              </a:r>
              <a:r>
                <a:rPr kumimoji="1" lang="en-US" altLang="ja-JP" sz="800" dirty="0">
                  <a:latin typeface="+mn-ea"/>
                </a:rPr>
                <a:t>-51.07%</a:t>
              </a:r>
              <a:endParaRPr kumimoji="1" lang="ja-JP" altLang="en-US" sz="800" dirty="0">
                <a:latin typeface="+mn-ea"/>
              </a:endParaRPr>
            </a:p>
          </p:txBody>
        </p:sp>
        <p:sp>
          <p:nvSpPr>
            <p:cNvPr id="20" name="テキスト ボックス 19">
              <a:extLst>
                <a:ext uri="{FF2B5EF4-FFF2-40B4-BE49-F238E27FC236}">
                  <a16:creationId xmlns:a16="http://schemas.microsoft.com/office/drawing/2014/main" id="{FAD4B474-2493-4E7B-8EC2-FB69B15DCAF1}"/>
                </a:ext>
              </a:extLst>
            </p:cNvPr>
            <p:cNvSpPr txBox="1"/>
            <p:nvPr/>
          </p:nvSpPr>
          <p:spPr>
            <a:xfrm>
              <a:off x="5580112" y="3212977"/>
              <a:ext cx="1438723" cy="461665"/>
            </a:xfrm>
            <a:prstGeom prst="rect">
              <a:avLst/>
            </a:prstGeom>
            <a:noFill/>
          </p:spPr>
          <p:txBody>
            <a:bodyPr wrap="square" rtlCol="0">
              <a:spAutoFit/>
            </a:bodyPr>
            <a:lstStyle/>
            <a:p>
              <a:pPr algn="l"/>
              <a:r>
                <a:rPr kumimoji="1" lang="en-US" altLang="ja-JP" sz="800" dirty="0">
                  <a:solidFill>
                    <a:schemeClr val="accent1"/>
                  </a:solidFill>
                  <a:latin typeface="+mn-ea"/>
                </a:rPr>
                <a:t>PFI</a:t>
              </a:r>
              <a:r>
                <a:rPr kumimoji="1" lang="ja-JP" altLang="en-US" sz="800" dirty="0">
                  <a:solidFill>
                    <a:schemeClr val="accent1"/>
                  </a:solidFill>
                  <a:latin typeface="+mn-ea"/>
                </a:rPr>
                <a:t>無</a:t>
              </a:r>
              <a:r>
                <a:rPr kumimoji="1" lang="en-US" altLang="ja-JP" sz="800" dirty="0">
                  <a:solidFill>
                    <a:schemeClr val="accent1"/>
                  </a:solidFill>
                  <a:latin typeface="+mn-ea"/>
                </a:rPr>
                <a:t>(</a:t>
              </a:r>
              <a:r>
                <a:rPr kumimoji="1" lang="ja-JP" altLang="en-US" sz="800" dirty="0">
                  <a:solidFill>
                    <a:schemeClr val="accent1"/>
                  </a:solidFill>
                  <a:latin typeface="+mn-ea"/>
                </a:rPr>
                <a:t>青線）</a:t>
              </a:r>
              <a:r>
                <a:rPr kumimoji="1" lang="en-US" altLang="ja-JP" sz="800" dirty="0">
                  <a:solidFill>
                    <a:schemeClr val="accent1"/>
                  </a:solidFill>
                  <a:latin typeface="+mn-ea"/>
                </a:rPr>
                <a:t>:25540.07VA</a:t>
              </a:r>
            </a:p>
            <a:p>
              <a:pPr algn="l"/>
              <a:r>
                <a:rPr lang="en-US" altLang="ja-JP" sz="800" dirty="0">
                  <a:solidFill>
                    <a:srgbClr val="FF0000"/>
                  </a:solidFill>
                  <a:latin typeface="+mn-ea"/>
                </a:rPr>
                <a:t>PFI</a:t>
              </a:r>
              <a:r>
                <a:rPr lang="ja-JP" altLang="en-US" sz="800" dirty="0">
                  <a:solidFill>
                    <a:srgbClr val="FF0000"/>
                  </a:solidFill>
                  <a:latin typeface="+mn-ea"/>
                </a:rPr>
                <a:t>有</a:t>
              </a:r>
              <a:r>
                <a:rPr lang="en-US" altLang="ja-JP" sz="800" dirty="0">
                  <a:solidFill>
                    <a:srgbClr val="FF0000"/>
                  </a:solidFill>
                  <a:latin typeface="+mn-ea"/>
                </a:rPr>
                <a:t>(</a:t>
              </a:r>
              <a:r>
                <a:rPr lang="ja-JP" altLang="en-US" sz="800" dirty="0">
                  <a:solidFill>
                    <a:srgbClr val="FF0000"/>
                  </a:solidFill>
                  <a:latin typeface="+mn-ea"/>
                </a:rPr>
                <a:t>赤線</a:t>
              </a:r>
              <a:r>
                <a:rPr lang="en-US" altLang="ja-JP" sz="800" dirty="0">
                  <a:solidFill>
                    <a:srgbClr val="FF0000"/>
                  </a:solidFill>
                  <a:latin typeface="+mn-ea"/>
                </a:rPr>
                <a:t>)</a:t>
              </a:r>
              <a:r>
                <a:rPr lang="ja-JP" altLang="en-US" sz="800" dirty="0">
                  <a:solidFill>
                    <a:srgbClr val="FF0000"/>
                  </a:solidFill>
                  <a:latin typeface="+mn-ea"/>
                </a:rPr>
                <a:t>：</a:t>
              </a:r>
              <a:r>
                <a:rPr lang="en-US" altLang="ja-JP" sz="800" dirty="0">
                  <a:solidFill>
                    <a:srgbClr val="FF0000"/>
                  </a:solidFill>
                  <a:latin typeface="+mn-ea"/>
                </a:rPr>
                <a:t>21774.90VA</a:t>
              </a:r>
            </a:p>
            <a:p>
              <a:pPr algn="l"/>
              <a:r>
                <a:rPr kumimoji="1" lang="ja-JP" altLang="en-US" sz="800" dirty="0">
                  <a:latin typeface="+mn-ea"/>
                </a:rPr>
                <a:t>増減率：</a:t>
              </a:r>
              <a:r>
                <a:rPr kumimoji="1" lang="en-US" altLang="ja-JP" sz="800" dirty="0">
                  <a:latin typeface="+mn-ea"/>
                </a:rPr>
                <a:t>-14.74%</a:t>
              </a:r>
              <a:endParaRPr kumimoji="1" lang="ja-JP" altLang="en-US" sz="800" dirty="0">
                <a:latin typeface="+mn-ea"/>
              </a:endParaRPr>
            </a:p>
          </p:txBody>
        </p:sp>
      </p:grpSp>
    </p:spTree>
    <p:extLst>
      <p:ext uri="{BB962C8B-B14F-4D97-AF65-F5344CB8AC3E}">
        <p14:creationId xmlns:p14="http://schemas.microsoft.com/office/powerpoint/2010/main" val="62130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E0DBB664-6696-4D1B-AC71-062E51EC7B81}"/>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5" name="スライド番号プレースホルダー 4">
            <a:extLst>
              <a:ext uri="{FF2B5EF4-FFF2-40B4-BE49-F238E27FC236}">
                <a16:creationId xmlns:a16="http://schemas.microsoft.com/office/drawing/2014/main" id="{0291448E-A7BB-434C-B021-4A450DA454A8}"/>
              </a:ext>
            </a:extLst>
          </p:cNvPr>
          <p:cNvSpPr>
            <a:spLocks noGrp="1"/>
          </p:cNvSpPr>
          <p:nvPr>
            <p:ph type="sldNum" sz="quarter" idx="4"/>
          </p:nvPr>
        </p:nvSpPr>
        <p:spPr/>
        <p:txBody>
          <a:bodyPr/>
          <a:lstStyle/>
          <a:p>
            <a:fld id="{EEF4D928-2C13-4085-ACC0-C001029B0086}" type="slidenum">
              <a:rPr lang="ja-JP" altLang="en-US" smtClean="0"/>
              <a:pPr/>
              <a:t>15</a:t>
            </a:fld>
            <a:endParaRPr lang="ja-JP" altLang="en-US" dirty="0"/>
          </a:p>
        </p:txBody>
      </p:sp>
      <p:sp>
        <p:nvSpPr>
          <p:cNvPr id="6" name="テキスト ボックス 5">
            <a:extLst>
              <a:ext uri="{FF2B5EF4-FFF2-40B4-BE49-F238E27FC236}">
                <a16:creationId xmlns:a16="http://schemas.microsoft.com/office/drawing/2014/main" id="{57EEBF5A-2F2A-495D-8231-0D26DFD6F25D}"/>
              </a:ext>
            </a:extLst>
          </p:cNvPr>
          <p:cNvSpPr txBox="1"/>
          <p:nvPr/>
        </p:nvSpPr>
        <p:spPr>
          <a:xfrm>
            <a:off x="755576" y="260648"/>
            <a:ext cx="4248472" cy="646331"/>
          </a:xfrm>
          <a:prstGeom prst="rect">
            <a:avLst/>
          </a:prstGeom>
          <a:noFill/>
        </p:spPr>
        <p:txBody>
          <a:bodyPr wrap="square" rtlCol="0">
            <a:spAutoFit/>
          </a:bodyPr>
          <a:lstStyle/>
          <a:p>
            <a:r>
              <a:rPr kumimoji="1" lang="ja-JP" altLang="en-US" sz="3600" dirty="0">
                <a:latin typeface="+mn-ea"/>
              </a:rPr>
              <a:t>最後に</a:t>
            </a:r>
          </a:p>
        </p:txBody>
      </p:sp>
      <p:sp>
        <p:nvSpPr>
          <p:cNvPr id="7" name="テキスト ボックス 6">
            <a:extLst>
              <a:ext uri="{FF2B5EF4-FFF2-40B4-BE49-F238E27FC236}">
                <a16:creationId xmlns:a16="http://schemas.microsoft.com/office/drawing/2014/main" id="{B7FE3C7B-EAB1-48CB-BC6C-D8621EBB2678}"/>
              </a:ext>
            </a:extLst>
          </p:cNvPr>
          <p:cNvSpPr txBox="1"/>
          <p:nvPr/>
        </p:nvSpPr>
        <p:spPr>
          <a:xfrm>
            <a:off x="755576" y="1457532"/>
            <a:ext cx="7931224" cy="1631216"/>
          </a:xfrm>
          <a:prstGeom prst="rect">
            <a:avLst/>
          </a:prstGeom>
          <a:noFill/>
        </p:spPr>
        <p:txBody>
          <a:bodyPr wrap="square" rtlCol="0">
            <a:spAutoFit/>
          </a:bodyPr>
          <a:lstStyle/>
          <a:p>
            <a:r>
              <a:rPr kumimoji="1" lang="ja-JP" altLang="en-US" sz="2000" dirty="0">
                <a:latin typeface="+mn-ea"/>
              </a:rPr>
              <a:t>エルマ </a:t>
            </a:r>
            <a:r>
              <a:rPr kumimoji="1" lang="en-US" altLang="ja-JP" sz="2000" dirty="0">
                <a:latin typeface="+mn-ea"/>
              </a:rPr>
              <a:t>PF improver</a:t>
            </a:r>
            <a:r>
              <a:rPr kumimoji="1" lang="ja-JP" altLang="en-US" sz="2000" dirty="0">
                <a:latin typeface="+mn-ea"/>
              </a:rPr>
              <a:t>（仮称）は、現在量産体制の前のフィールドテストの状況です。</a:t>
            </a:r>
            <a:endParaRPr kumimoji="1" lang="en-US" altLang="ja-JP" sz="2000" dirty="0">
              <a:latin typeface="+mn-ea"/>
            </a:endParaRPr>
          </a:p>
          <a:p>
            <a:endParaRPr kumimoji="1" lang="en-US" altLang="ja-JP" sz="2000" dirty="0">
              <a:latin typeface="+mn-ea"/>
            </a:endParaRPr>
          </a:p>
          <a:p>
            <a:r>
              <a:rPr kumimoji="1" lang="ja-JP" altLang="en-US" sz="2000" dirty="0">
                <a:latin typeface="+mn-ea"/>
              </a:rPr>
              <a:t>つきましては、予告なしに仕様や機能または保証条件が変更されることがございます。</a:t>
            </a:r>
          </a:p>
        </p:txBody>
      </p:sp>
    </p:spTree>
    <p:extLst>
      <p:ext uri="{BB962C8B-B14F-4D97-AF65-F5344CB8AC3E}">
        <p14:creationId xmlns:p14="http://schemas.microsoft.com/office/powerpoint/2010/main" val="109216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396A968-B745-4428-A85A-B4B3D3A438A3}"/>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EB0C8A15-2522-442E-855D-ACCE2E36CA48}"/>
              </a:ext>
            </a:extLst>
          </p:cNvPr>
          <p:cNvSpPr>
            <a:spLocks noGrp="1"/>
          </p:cNvSpPr>
          <p:nvPr>
            <p:ph type="sldNum" sz="quarter" idx="4"/>
          </p:nvPr>
        </p:nvSpPr>
        <p:spPr/>
        <p:txBody>
          <a:bodyPr/>
          <a:lstStyle/>
          <a:p>
            <a:fld id="{EEF4D928-2C13-4085-ACC0-C001029B0086}" type="slidenum">
              <a:rPr lang="ja-JP" altLang="en-US" smtClean="0"/>
              <a:pPr/>
              <a:t>1</a:t>
            </a:fld>
            <a:endParaRPr lang="ja-JP" altLang="en-US" dirty="0"/>
          </a:p>
        </p:txBody>
      </p:sp>
      <p:sp>
        <p:nvSpPr>
          <p:cNvPr id="5" name="正方形/長方形 4">
            <a:extLst>
              <a:ext uri="{FF2B5EF4-FFF2-40B4-BE49-F238E27FC236}">
                <a16:creationId xmlns:a16="http://schemas.microsoft.com/office/drawing/2014/main" id="{39E0ECC4-B48C-4D5E-ACDA-FAA5A56D21C8}"/>
              </a:ext>
            </a:extLst>
          </p:cNvPr>
          <p:cNvSpPr/>
          <p:nvPr/>
        </p:nvSpPr>
        <p:spPr>
          <a:xfrm>
            <a:off x="467544" y="1268760"/>
            <a:ext cx="8219256" cy="2308324"/>
          </a:xfrm>
          <a:prstGeom prst="rect">
            <a:avLst/>
          </a:prstGeom>
        </p:spPr>
        <p:txBody>
          <a:bodyPr wrap="square">
            <a:spAutoFit/>
          </a:bodyPr>
          <a:lstStyle/>
          <a:p>
            <a:r>
              <a:rPr lang="ja-JP" altLang="en-US" dirty="0"/>
              <a:t>一般的によく使われる電気機器のうちモーターや溶接機などのように鉄心に導線を巻いた負荷（機器）には 有効な電流とロスとなる無効電流があり実際にはそれ らが合成された電流（皮相電流）が流れます。 この無効電流を減らすために進相コンデンサが使われ， 無効電流を減らすことを「力率改善」と言います。 </a:t>
            </a:r>
            <a:endParaRPr lang="en-US" altLang="ja-JP" dirty="0"/>
          </a:p>
          <a:p>
            <a:endParaRPr lang="en-US" altLang="ja-JP" dirty="0"/>
          </a:p>
          <a:p>
            <a:r>
              <a:rPr lang="ja-JP" altLang="en-US" dirty="0"/>
              <a:t>進相コンデンサはこのモーターや溶接機などの無効 電流とまったく反対の無効電流を流す性質を持っておりコンデンサを取り付けることにより無効電流を減らし「力率改善」により無駄な電流を省くことが 出来ます。</a:t>
            </a:r>
          </a:p>
        </p:txBody>
      </p:sp>
      <p:sp>
        <p:nvSpPr>
          <p:cNvPr id="4" name="テキスト ボックス 3">
            <a:extLst>
              <a:ext uri="{FF2B5EF4-FFF2-40B4-BE49-F238E27FC236}">
                <a16:creationId xmlns:a16="http://schemas.microsoft.com/office/drawing/2014/main" id="{A4EB7335-A7FD-46DC-A303-8B518C140627}"/>
              </a:ext>
            </a:extLst>
          </p:cNvPr>
          <p:cNvSpPr txBox="1"/>
          <p:nvPr/>
        </p:nvSpPr>
        <p:spPr>
          <a:xfrm>
            <a:off x="467544" y="3700019"/>
            <a:ext cx="8219256" cy="646331"/>
          </a:xfrm>
          <a:prstGeom prst="rect">
            <a:avLst/>
          </a:prstGeom>
          <a:noFill/>
          <a:ln w="22225">
            <a:solidFill>
              <a:schemeClr val="accent1"/>
            </a:solidFill>
          </a:ln>
        </p:spPr>
        <p:txBody>
          <a:bodyPr wrap="square" rtlCol="0">
            <a:spAutoFit/>
          </a:bodyPr>
          <a:lstStyle/>
          <a:p>
            <a:pPr algn="l"/>
            <a:r>
              <a:rPr kumimoji="1" lang="ja-JP" altLang="en-US" dirty="0">
                <a:latin typeface="+mn-ea"/>
              </a:rPr>
              <a:t>・力率とは＝有効電力（仕事をする電力）</a:t>
            </a:r>
            <a:r>
              <a:rPr kumimoji="1" lang="en-US" altLang="ja-JP" dirty="0">
                <a:latin typeface="+mn-ea"/>
              </a:rPr>
              <a:t>÷</a:t>
            </a:r>
            <a:r>
              <a:rPr kumimoji="1" lang="ja-JP" altLang="en-US" dirty="0">
                <a:latin typeface="+mn-ea"/>
              </a:rPr>
              <a:t>皮相電力</a:t>
            </a:r>
            <a:r>
              <a:rPr kumimoji="1" lang="en-US" altLang="ja-JP" dirty="0">
                <a:latin typeface="+mn-ea"/>
              </a:rPr>
              <a:t>(</a:t>
            </a:r>
            <a:r>
              <a:rPr kumimoji="1" lang="ja-JP" altLang="en-US" dirty="0">
                <a:latin typeface="+mn-ea"/>
              </a:rPr>
              <a:t>実際に流れている電力）</a:t>
            </a:r>
            <a:endParaRPr kumimoji="1" lang="en-US" altLang="ja-JP" dirty="0">
              <a:latin typeface="+mn-ea"/>
            </a:endParaRPr>
          </a:p>
          <a:p>
            <a:pPr algn="l"/>
            <a:r>
              <a:rPr lang="ja-JP" altLang="en-US" dirty="0">
                <a:latin typeface="+mn-ea"/>
              </a:rPr>
              <a:t>・皮相電力</a:t>
            </a:r>
            <a:r>
              <a:rPr lang="en-US" altLang="ja-JP" dirty="0">
                <a:latin typeface="+mn-ea"/>
              </a:rPr>
              <a:t>²</a:t>
            </a:r>
            <a:r>
              <a:rPr lang="ja-JP" altLang="en-US" dirty="0">
                <a:latin typeface="+mn-ea"/>
              </a:rPr>
              <a:t>＝有効電力</a:t>
            </a:r>
            <a:r>
              <a:rPr lang="en-US" altLang="ja-JP" dirty="0">
                <a:latin typeface="+mn-ea"/>
              </a:rPr>
              <a:t>²</a:t>
            </a:r>
            <a:r>
              <a:rPr lang="ja-JP" altLang="en-US" dirty="0">
                <a:latin typeface="+mn-ea"/>
              </a:rPr>
              <a:t>＋無効電力</a:t>
            </a:r>
            <a:r>
              <a:rPr lang="en-US" altLang="ja-JP" dirty="0">
                <a:latin typeface="+mn-ea"/>
              </a:rPr>
              <a:t>²</a:t>
            </a:r>
            <a:r>
              <a:rPr lang="ja-JP" altLang="en-US" dirty="0">
                <a:latin typeface="+mn-ea"/>
              </a:rPr>
              <a:t>（仕事をしない電力）</a:t>
            </a:r>
            <a:endParaRPr kumimoji="1" lang="ja-JP" altLang="en-US" dirty="0">
              <a:latin typeface="+mn-ea"/>
            </a:endParaRPr>
          </a:p>
        </p:txBody>
      </p:sp>
      <p:sp>
        <p:nvSpPr>
          <p:cNvPr id="48" name="矢印: 下 47">
            <a:extLst>
              <a:ext uri="{FF2B5EF4-FFF2-40B4-BE49-F238E27FC236}">
                <a16:creationId xmlns:a16="http://schemas.microsoft.com/office/drawing/2014/main" id="{2975B701-1731-4F13-AC5E-051AEA946BA7}"/>
              </a:ext>
            </a:extLst>
          </p:cNvPr>
          <p:cNvSpPr/>
          <p:nvPr/>
        </p:nvSpPr>
        <p:spPr>
          <a:xfrm rot="10800000" flipV="1">
            <a:off x="4129608" y="4584272"/>
            <a:ext cx="828092" cy="388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0CAF9F60-DF7B-4168-BCC2-968CD1CD2A87}"/>
              </a:ext>
            </a:extLst>
          </p:cNvPr>
          <p:cNvSpPr txBox="1"/>
          <p:nvPr/>
        </p:nvSpPr>
        <p:spPr>
          <a:xfrm>
            <a:off x="565212" y="5173242"/>
            <a:ext cx="7956884" cy="461665"/>
          </a:xfrm>
          <a:prstGeom prst="rect">
            <a:avLst/>
          </a:prstGeom>
          <a:noFill/>
          <a:ln w="22225">
            <a:solidFill>
              <a:srgbClr val="FF0000"/>
            </a:solidFill>
          </a:ln>
        </p:spPr>
        <p:txBody>
          <a:bodyPr wrap="square" rtlCol="0">
            <a:spAutoFit/>
          </a:bodyPr>
          <a:lstStyle/>
          <a:p>
            <a:pPr algn="ctr"/>
            <a:r>
              <a:rPr kumimoji="1" lang="ja-JP" altLang="en-US" sz="2400" dirty="0">
                <a:solidFill>
                  <a:schemeClr val="accent3"/>
                </a:solidFill>
                <a:latin typeface="+mn-ea"/>
              </a:rPr>
              <a:t>進相コンデンサー設置により、無効電力を減らすことが可能</a:t>
            </a:r>
          </a:p>
        </p:txBody>
      </p:sp>
      <p:sp>
        <p:nvSpPr>
          <p:cNvPr id="8" name="テキスト ボックス 7">
            <a:extLst>
              <a:ext uri="{FF2B5EF4-FFF2-40B4-BE49-F238E27FC236}">
                <a16:creationId xmlns:a16="http://schemas.microsoft.com/office/drawing/2014/main" id="{D82598ED-CD50-4CBE-882B-2574BA86E28D}"/>
              </a:ext>
            </a:extLst>
          </p:cNvPr>
          <p:cNvSpPr txBox="1"/>
          <p:nvPr/>
        </p:nvSpPr>
        <p:spPr>
          <a:xfrm>
            <a:off x="611560" y="278931"/>
            <a:ext cx="5544616" cy="646331"/>
          </a:xfrm>
          <a:prstGeom prst="rect">
            <a:avLst/>
          </a:prstGeom>
          <a:noFill/>
        </p:spPr>
        <p:txBody>
          <a:bodyPr wrap="square" rtlCol="0">
            <a:spAutoFit/>
          </a:bodyPr>
          <a:lstStyle/>
          <a:p>
            <a:r>
              <a:rPr kumimoji="1" lang="ja-JP" altLang="en-US" sz="3600" dirty="0">
                <a:latin typeface="+mn-ea"/>
              </a:rPr>
              <a:t>力率改善とその方法</a:t>
            </a:r>
          </a:p>
        </p:txBody>
      </p:sp>
    </p:spTree>
    <p:extLst>
      <p:ext uri="{BB962C8B-B14F-4D97-AF65-F5344CB8AC3E}">
        <p14:creationId xmlns:p14="http://schemas.microsoft.com/office/powerpoint/2010/main" val="176904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993754F-50EE-4342-B80A-B628AAB5C11F}"/>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5" name="スライド番号プレースホルダー 4">
            <a:extLst>
              <a:ext uri="{FF2B5EF4-FFF2-40B4-BE49-F238E27FC236}">
                <a16:creationId xmlns:a16="http://schemas.microsoft.com/office/drawing/2014/main" id="{E61BDE03-BC36-4857-8619-D4172C88C915}"/>
              </a:ext>
            </a:extLst>
          </p:cNvPr>
          <p:cNvSpPr>
            <a:spLocks noGrp="1"/>
          </p:cNvSpPr>
          <p:nvPr>
            <p:ph type="sldNum" sz="quarter" idx="4"/>
          </p:nvPr>
        </p:nvSpPr>
        <p:spPr/>
        <p:txBody>
          <a:bodyPr/>
          <a:lstStyle/>
          <a:p>
            <a:fld id="{EEF4D928-2C13-4085-ACC0-C001029B0086}" type="slidenum">
              <a:rPr lang="ja-JP" altLang="en-US" smtClean="0"/>
              <a:pPr/>
              <a:t>2</a:t>
            </a:fld>
            <a:endParaRPr lang="ja-JP" altLang="en-US" dirty="0"/>
          </a:p>
        </p:txBody>
      </p:sp>
      <p:sp>
        <p:nvSpPr>
          <p:cNvPr id="6" name="テキスト ボックス 5">
            <a:extLst>
              <a:ext uri="{FF2B5EF4-FFF2-40B4-BE49-F238E27FC236}">
                <a16:creationId xmlns:a16="http://schemas.microsoft.com/office/drawing/2014/main" id="{C4D075BF-5D75-4468-88A3-E1AF8EBC30EB}"/>
              </a:ext>
            </a:extLst>
          </p:cNvPr>
          <p:cNvSpPr txBox="1"/>
          <p:nvPr/>
        </p:nvSpPr>
        <p:spPr>
          <a:xfrm>
            <a:off x="611560" y="260648"/>
            <a:ext cx="8014744" cy="646331"/>
          </a:xfrm>
          <a:prstGeom prst="rect">
            <a:avLst/>
          </a:prstGeom>
          <a:noFill/>
        </p:spPr>
        <p:txBody>
          <a:bodyPr wrap="square" rtlCol="0">
            <a:spAutoFit/>
          </a:bodyPr>
          <a:lstStyle/>
          <a:p>
            <a:r>
              <a:rPr kumimoji="1" lang="ja-JP" altLang="en-US" sz="3600" dirty="0">
                <a:latin typeface="+mn-ea"/>
              </a:rPr>
              <a:t>進相コンデンサーとは</a:t>
            </a:r>
          </a:p>
        </p:txBody>
      </p:sp>
      <p:sp>
        <p:nvSpPr>
          <p:cNvPr id="7" name="テキスト ボックス 6">
            <a:extLst>
              <a:ext uri="{FF2B5EF4-FFF2-40B4-BE49-F238E27FC236}">
                <a16:creationId xmlns:a16="http://schemas.microsoft.com/office/drawing/2014/main" id="{0B2AD4D3-D167-4F78-A62A-7C93DCF28026}"/>
              </a:ext>
            </a:extLst>
          </p:cNvPr>
          <p:cNvSpPr txBox="1"/>
          <p:nvPr/>
        </p:nvSpPr>
        <p:spPr>
          <a:xfrm>
            <a:off x="647258" y="1052736"/>
            <a:ext cx="8014745" cy="4093428"/>
          </a:xfrm>
          <a:prstGeom prst="rect">
            <a:avLst/>
          </a:prstGeom>
          <a:noFill/>
        </p:spPr>
        <p:txBody>
          <a:bodyPr wrap="square" rtlCol="0">
            <a:spAutoFit/>
          </a:bodyPr>
          <a:lstStyle/>
          <a:p>
            <a:pPr algn="l"/>
            <a:r>
              <a:rPr kumimoji="1" lang="ja-JP" altLang="en-US" dirty="0">
                <a:latin typeface="+mn-ea"/>
              </a:rPr>
              <a:t>進相コンデンサーによる、力率の改善方法は安全で多くの実績のある最もポピュラーな方法です。高圧受電のお客様には電力会社が進相コンデンサーの設置を</a:t>
            </a:r>
            <a:endParaRPr kumimoji="1" lang="en-US" altLang="ja-JP" dirty="0">
              <a:latin typeface="+mn-ea"/>
            </a:endParaRPr>
          </a:p>
          <a:p>
            <a:pPr algn="l"/>
            <a:r>
              <a:rPr lang="ja-JP" altLang="en-US" dirty="0">
                <a:latin typeface="+mn-ea"/>
              </a:rPr>
              <a:t>お勧めしています。</a:t>
            </a:r>
            <a:endParaRPr lang="en-US" altLang="ja-JP" dirty="0">
              <a:latin typeface="+mn-ea"/>
            </a:endParaRPr>
          </a:p>
          <a:p>
            <a:pPr algn="l"/>
            <a:endParaRPr kumimoji="1" lang="en-US" altLang="ja-JP" dirty="0">
              <a:latin typeface="+mn-ea"/>
            </a:endParaRPr>
          </a:p>
          <a:p>
            <a:pPr algn="l"/>
            <a:r>
              <a:rPr lang="ja-JP" altLang="en-US" dirty="0">
                <a:latin typeface="+mn-ea"/>
              </a:rPr>
              <a:t>パナソニック、三菱電機、東芝など多くのメーカーが、力率改善用の回路部品として、製作、販売しています。</a:t>
            </a:r>
            <a:endParaRPr lang="en-US" altLang="ja-JP" dirty="0">
              <a:latin typeface="+mn-ea"/>
            </a:endParaRPr>
          </a:p>
          <a:p>
            <a:pPr algn="l"/>
            <a:endParaRPr lang="en-US" altLang="ja-JP" dirty="0">
              <a:latin typeface="+mn-ea"/>
            </a:endParaRPr>
          </a:p>
          <a:p>
            <a:pPr algn="l"/>
            <a:endParaRPr lang="en-US" altLang="ja-JP" dirty="0">
              <a:latin typeface="+mn-ea"/>
            </a:endParaRPr>
          </a:p>
          <a:p>
            <a:pPr algn="l"/>
            <a:endParaRPr kumimoji="1" lang="en-US" altLang="ja-JP" dirty="0">
              <a:latin typeface="+mn-ea"/>
            </a:endParaRPr>
          </a:p>
          <a:p>
            <a:pPr algn="l"/>
            <a:endParaRPr lang="en-US" altLang="ja-JP" sz="2000" dirty="0">
              <a:latin typeface="+mn-ea"/>
            </a:endParaRPr>
          </a:p>
          <a:p>
            <a:pPr algn="l"/>
            <a:r>
              <a:rPr lang="ja-JP" altLang="en-US" sz="2000" dirty="0">
                <a:solidFill>
                  <a:srgbClr val="00B0F0"/>
                </a:solidFill>
                <a:latin typeface="+mn-ea"/>
              </a:rPr>
              <a:t>今までは高圧受電の際設置するキュービクルに電力会社の勧めで進相コンデンサーは取り付けられてきました。</a:t>
            </a:r>
            <a:endParaRPr lang="en-US" altLang="ja-JP" sz="2000" dirty="0">
              <a:solidFill>
                <a:srgbClr val="00B0F0"/>
              </a:solidFill>
              <a:latin typeface="+mn-ea"/>
            </a:endParaRPr>
          </a:p>
          <a:p>
            <a:pPr algn="l"/>
            <a:endParaRPr kumimoji="1" lang="en-US" altLang="ja-JP" sz="2000" dirty="0">
              <a:solidFill>
                <a:srgbClr val="00B0F0"/>
              </a:solidFill>
              <a:latin typeface="+mn-ea"/>
            </a:endParaRPr>
          </a:p>
          <a:p>
            <a:pPr algn="l"/>
            <a:endParaRPr lang="en-US" altLang="ja-JP" dirty="0">
              <a:latin typeface="+mn-ea"/>
            </a:endParaRPr>
          </a:p>
        </p:txBody>
      </p:sp>
      <p:pic>
        <p:nvPicPr>
          <p:cNvPr id="1026" name="Picture 2" descr="https://jp.images-monotaro.com/Monotaro3/pi/full/mono38264107-140508-02.jpg">
            <a:extLst>
              <a:ext uri="{FF2B5EF4-FFF2-40B4-BE49-F238E27FC236}">
                <a16:creationId xmlns:a16="http://schemas.microsoft.com/office/drawing/2014/main" id="{CCEFC925-6CDD-43E3-B634-1F09C8D487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1307" y="2557055"/>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A837898C-4232-4086-BD6C-89A425CF3E2B}"/>
              </a:ext>
            </a:extLst>
          </p:cNvPr>
          <p:cNvSpPr txBox="1"/>
          <p:nvPr/>
        </p:nvSpPr>
        <p:spPr>
          <a:xfrm>
            <a:off x="991582" y="2967819"/>
            <a:ext cx="5288627" cy="369332"/>
          </a:xfrm>
          <a:prstGeom prst="rect">
            <a:avLst/>
          </a:prstGeom>
          <a:noFill/>
          <a:ln w="12700">
            <a:solidFill>
              <a:srgbClr val="FF0000"/>
            </a:solidFill>
          </a:ln>
        </p:spPr>
        <p:txBody>
          <a:bodyPr wrap="none" rtlCol="0">
            <a:spAutoFit/>
          </a:bodyPr>
          <a:lstStyle/>
          <a:p>
            <a:pPr algn="l"/>
            <a:r>
              <a:rPr kumimoji="1" lang="ja-JP" altLang="en-US" dirty="0">
                <a:latin typeface="+mn-ea"/>
              </a:rPr>
              <a:t>販売されているパナソニック販売の進相コンデンサー</a:t>
            </a:r>
          </a:p>
        </p:txBody>
      </p:sp>
      <p:sp>
        <p:nvSpPr>
          <p:cNvPr id="3" name="矢印: 右 2">
            <a:extLst>
              <a:ext uri="{FF2B5EF4-FFF2-40B4-BE49-F238E27FC236}">
                <a16:creationId xmlns:a16="http://schemas.microsoft.com/office/drawing/2014/main" id="{E7A3F3AB-667C-411C-84CF-C80152B172A1}"/>
              </a:ext>
            </a:extLst>
          </p:cNvPr>
          <p:cNvSpPr/>
          <p:nvPr/>
        </p:nvSpPr>
        <p:spPr>
          <a:xfrm>
            <a:off x="6299979" y="3047676"/>
            <a:ext cx="288032" cy="209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A656681-C591-4254-996C-945A98C6660F}"/>
              </a:ext>
            </a:extLst>
          </p:cNvPr>
          <p:cNvSpPr/>
          <p:nvPr/>
        </p:nvSpPr>
        <p:spPr>
          <a:xfrm>
            <a:off x="756568" y="4691836"/>
            <a:ext cx="7786813" cy="1576828"/>
          </a:xfrm>
          <a:prstGeom prst="rect">
            <a:avLst/>
          </a:prstGeom>
        </p:spPr>
        <p:txBody>
          <a:bodyPr wrap="square">
            <a:spAutoFit/>
          </a:bodyPr>
          <a:lstStyle/>
          <a:p>
            <a:pPr eaLnBrk="0" fontAlgn="base" hangingPunct="0">
              <a:spcBef>
                <a:spcPct val="0"/>
              </a:spcBef>
              <a:spcAft>
                <a:spcPct val="0"/>
              </a:spcAft>
            </a:pPr>
            <a:r>
              <a:rPr kumimoji="0" lang="ja-JP" altLang="en-US" sz="2400" dirty="0">
                <a:solidFill>
                  <a:srgbClr val="000000"/>
                </a:solidFill>
                <a:latin typeface="+mn-ea"/>
                <a:cs typeface="Arial" panose="020B0604020202020204" pitchFamily="34" charset="0"/>
              </a:rPr>
              <a:t>問題点</a:t>
            </a:r>
            <a:endParaRPr kumimoji="0" lang="en-US" altLang="ja-JP" sz="2400" dirty="0">
              <a:solidFill>
                <a:srgbClr val="000000"/>
              </a:solidFill>
              <a:latin typeface="+mn-ea"/>
              <a:cs typeface="Arial" panose="020B0604020202020204" pitchFamily="34" charset="0"/>
            </a:endParaRPr>
          </a:p>
          <a:p>
            <a:pPr eaLnBrk="0" fontAlgn="base" hangingPunct="0">
              <a:spcBef>
                <a:spcPct val="0"/>
              </a:spcBef>
              <a:spcAft>
                <a:spcPct val="0"/>
              </a:spcAft>
            </a:pPr>
            <a:r>
              <a:rPr kumimoji="0" lang="ja-JP" altLang="en-US" dirty="0">
                <a:solidFill>
                  <a:srgbClr val="000000"/>
                </a:solidFill>
                <a:latin typeface="+mn-ea"/>
                <a:cs typeface="Arial" panose="020B0604020202020204" pitchFamily="34" charset="0"/>
              </a:rPr>
              <a:t>高圧一括での進相コンデンサ設置では、力率割引を受けられるものの</a:t>
            </a:r>
            <a:endParaRPr lang="ja-JP" altLang="en-US" dirty="0"/>
          </a:p>
          <a:p>
            <a:pPr lvl="0" eaLnBrk="0" fontAlgn="base" hangingPunct="0">
              <a:spcBef>
                <a:spcPct val="0"/>
              </a:spcBef>
              <a:spcAft>
                <a:spcPct val="0"/>
              </a:spcAft>
            </a:pPr>
            <a:r>
              <a:rPr kumimoji="0" lang="ja-JP" altLang="en-US" dirty="0">
                <a:solidFill>
                  <a:srgbClr val="000000"/>
                </a:solidFill>
                <a:latin typeface="+mn-ea"/>
                <a:cs typeface="Arial" panose="020B0604020202020204" pitchFamily="34" charset="0"/>
              </a:rPr>
              <a:t>・高圧側で見かけの力率を強制的に</a:t>
            </a:r>
            <a:r>
              <a:rPr kumimoji="0" lang="en-US" altLang="ja-JP" dirty="0">
                <a:solidFill>
                  <a:srgbClr val="000000"/>
                </a:solidFill>
                <a:latin typeface="+mn-ea"/>
                <a:cs typeface="Arial" panose="020B0604020202020204" pitchFamily="34" charset="0"/>
              </a:rPr>
              <a:t>100</a:t>
            </a:r>
            <a:r>
              <a:rPr kumimoji="0" lang="ja-JP" altLang="en-US" dirty="0">
                <a:solidFill>
                  <a:srgbClr val="000000"/>
                </a:solidFill>
                <a:latin typeface="+mn-ea"/>
                <a:cs typeface="Arial" panose="020B0604020202020204" pitchFamily="34" charset="0"/>
              </a:rPr>
              <a:t>％に近づけている</a:t>
            </a:r>
            <a:endParaRPr kumimoji="0" lang="en-US" altLang="ja-JP" dirty="0">
              <a:solidFill>
                <a:srgbClr val="000000"/>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rgbClr val="000000"/>
                </a:solidFill>
                <a:latin typeface="+mn-ea"/>
                <a:cs typeface="Arial" panose="020B0604020202020204" pitchFamily="34" charset="0"/>
              </a:rPr>
              <a:t>・この方法は、電力会社配電線の無効電力を低減させるという効果は高い</a:t>
            </a:r>
            <a:endParaRPr kumimoji="0" lang="en-US" altLang="ja-JP" dirty="0">
              <a:solidFill>
                <a:srgbClr val="000000"/>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rgbClr val="000000"/>
                </a:solidFill>
                <a:latin typeface="+mn-ea"/>
                <a:cs typeface="Arial" panose="020B0604020202020204" pitchFamily="34" charset="0"/>
              </a:rPr>
              <a:t>・力率の悪い</a:t>
            </a:r>
            <a:r>
              <a:rPr kumimoji="0" lang="ja-JP" altLang="en-US" dirty="0">
                <a:solidFill>
                  <a:srgbClr val="FF0000"/>
                </a:solidFill>
                <a:latin typeface="+mn-ea"/>
                <a:cs typeface="Arial" panose="020B0604020202020204" pitchFamily="34" charset="0"/>
              </a:rPr>
              <a:t>構内電気機器の力率は改善されない</a:t>
            </a:r>
            <a:r>
              <a:rPr kumimoji="0" lang="ja-JP" altLang="en-US" dirty="0">
                <a:solidFill>
                  <a:srgbClr val="000000"/>
                </a:solidFill>
                <a:latin typeface="+mn-ea"/>
                <a:cs typeface="Arial" panose="020B0604020202020204" pitchFamily="34" charset="0"/>
              </a:rPr>
              <a:t>。</a:t>
            </a:r>
            <a:endParaRPr lang="ja-JP" altLang="en-US" dirty="0"/>
          </a:p>
        </p:txBody>
      </p:sp>
    </p:spTree>
    <p:extLst>
      <p:ext uri="{BB962C8B-B14F-4D97-AF65-F5344CB8AC3E}">
        <p14:creationId xmlns:p14="http://schemas.microsoft.com/office/powerpoint/2010/main" val="28892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 6"/>
          <p:cNvSpPr>
            <a:spLocks noGrp="1"/>
          </p:cNvSpPr>
          <p:nvPr>
            <p:ph type="ftr" sz="quarter" idx="3"/>
          </p:nvPr>
        </p:nvSpPr>
        <p:spPr>
          <a:xfrm>
            <a:off x="2627784" y="6624736"/>
            <a:ext cx="4536504" cy="260648"/>
          </a:xfrm>
        </p:spPr>
        <p:txBody>
          <a:bodyPr/>
          <a:lstStyle/>
          <a:p>
            <a:r>
              <a:rPr lang="en-US" altLang="ja-JP"/>
              <a:t>Copyright (C) Think-SVC Allright Reserved.</a:t>
            </a:r>
            <a:endParaRPr lang="ja-JP" altLang="en-US" dirty="0"/>
          </a:p>
        </p:txBody>
      </p:sp>
      <p:sp>
        <p:nvSpPr>
          <p:cNvPr id="9" name="テキスト ボックス 8"/>
          <p:cNvSpPr txBox="1"/>
          <p:nvPr/>
        </p:nvSpPr>
        <p:spPr>
          <a:xfrm>
            <a:off x="370362" y="366723"/>
            <a:ext cx="8573738" cy="646331"/>
          </a:xfrm>
          <a:prstGeom prst="rect">
            <a:avLst/>
          </a:prstGeom>
          <a:noFill/>
        </p:spPr>
        <p:txBody>
          <a:bodyPr wrap="square" rtlCol="0">
            <a:spAutoFit/>
          </a:bodyPr>
          <a:lstStyle/>
          <a:p>
            <a:r>
              <a:rPr kumimoji="1" lang="ja-JP" altLang="en-US" sz="3600" dirty="0">
                <a:latin typeface="+mn-ea"/>
              </a:rPr>
              <a:t>高圧側、低圧側力率改善の位置づけ</a:t>
            </a:r>
            <a:endParaRPr kumimoji="1" lang="en-US" altLang="ja-JP" sz="3600" dirty="0">
              <a:latin typeface="+mn-ea"/>
            </a:endParaRPr>
          </a:p>
        </p:txBody>
      </p:sp>
      <p:sp>
        <p:nvSpPr>
          <p:cNvPr id="2" name="スライド番号プレースホルダー 1">
            <a:extLst>
              <a:ext uri="{FF2B5EF4-FFF2-40B4-BE49-F238E27FC236}">
                <a16:creationId xmlns:a16="http://schemas.microsoft.com/office/drawing/2014/main" id="{9CC327D7-0EFF-44D6-9CFB-FC7CFC56BC41}"/>
              </a:ext>
            </a:extLst>
          </p:cNvPr>
          <p:cNvSpPr>
            <a:spLocks noGrp="1"/>
          </p:cNvSpPr>
          <p:nvPr>
            <p:ph type="sldNum" sz="quarter" idx="4"/>
          </p:nvPr>
        </p:nvSpPr>
        <p:spPr/>
        <p:txBody>
          <a:bodyPr/>
          <a:lstStyle/>
          <a:p>
            <a:fld id="{EEF4D928-2C13-4085-ACC0-C001029B0086}" type="slidenum">
              <a:rPr lang="ja-JP" altLang="en-US" smtClean="0"/>
              <a:pPr/>
              <a:t>3</a:t>
            </a:fld>
            <a:endParaRPr lang="ja-JP" altLang="en-US" dirty="0"/>
          </a:p>
        </p:txBody>
      </p:sp>
      <p:sp>
        <p:nvSpPr>
          <p:cNvPr id="45" name="テキスト ボックス 44">
            <a:extLst>
              <a:ext uri="{FF2B5EF4-FFF2-40B4-BE49-F238E27FC236}">
                <a16:creationId xmlns:a16="http://schemas.microsoft.com/office/drawing/2014/main" id="{F6FC1111-7FE3-4ADB-B161-5A2015000254}"/>
              </a:ext>
            </a:extLst>
          </p:cNvPr>
          <p:cNvSpPr txBox="1"/>
          <p:nvPr/>
        </p:nvSpPr>
        <p:spPr>
          <a:xfrm>
            <a:off x="199900" y="1126748"/>
            <a:ext cx="9030036" cy="1200329"/>
          </a:xfrm>
          <a:prstGeom prst="rect">
            <a:avLst/>
          </a:prstGeom>
          <a:noFill/>
        </p:spPr>
        <p:txBody>
          <a:bodyPr wrap="none" rtlCol="0">
            <a:spAutoFit/>
          </a:bodyPr>
          <a:lstStyle/>
          <a:p>
            <a:r>
              <a:rPr kumimoji="1" lang="ja-JP" altLang="en-US" dirty="0">
                <a:latin typeface="+mn-ea"/>
              </a:rPr>
              <a:t>高圧</a:t>
            </a:r>
            <a:r>
              <a:rPr kumimoji="1" lang="en-US" altLang="ja-JP" dirty="0">
                <a:latin typeface="+mn-ea"/>
              </a:rPr>
              <a:t>(6600V)</a:t>
            </a:r>
            <a:r>
              <a:rPr kumimoji="1" lang="ja-JP" altLang="en-US" dirty="0">
                <a:latin typeface="+mn-ea"/>
              </a:rPr>
              <a:t>で受電してキュービクルを入れて配電している場合、進相コンデンサーを</a:t>
            </a:r>
            <a:endParaRPr kumimoji="1" lang="en-US" altLang="ja-JP" dirty="0">
              <a:latin typeface="+mn-ea"/>
            </a:endParaRPr>
          </a:p>
          <a:p>
            <a:r>
              <a:rPr lang="ja-JP" altLang="en-US" dirty="0">
                <a:latin typeface="+mn-ea"/>
              </a:rPr>
              <a:t>設置して</a:t>
            </a:r>
            <a:r>
              <a:rPr kumimoji="1" lang="ja-JP" altLang="en-US" dirty="0">
                <a:latin typeface="+mn-ea"/>
              </a:rPr>
              <a:t>、電力会社の力率割引を</a:t>
            </a:r>
            <a:r>
              <a:rPr lang="ja-JP" altLang="en-US" dirty="0">
                <a:latin typeface="+mn-ea"/>
              </a:rPr>
              <a:t>受けている場合</a:t>
            </a:r>
            <a:endParaRPr lang="en-US" altLang="ja-JP" dirty="0">
              <a:latin typeface="+mn-ea"/>
            </a:endParaRPr>
          </a:p>
          <a:p>
            <a:endParaRPr lang="en-US" altLang="ja-JP" dirty="0">
              <a:latin typeface="+mn-ea"/>
            </a:endParaRPr>
          </a:p>
          <a:p>
            <a:r>
              <a:rPr lang="ja-JP" altLang="en-US" dirty="0">
                <a:latin typeface="+mn-ea"/>
              </a:rPr>
              <a:t>今回は屋内の力率を改善して電力量を減らすことができるので節電が可能になります。</a:t>
            </a:r>
            <a:r>
              <a:rPr kumimoji="1" lang="ja-JP" altLang="en-US" dirty="0">
                <a:latin typeface="+mn-ea"/>
              </a:rPr>
              <a:t>　</a:t>
            </a:r>
            <a:r>
              <a:rPr kumimoji="1" lang="ja-JP" altLang="en-US" dirty="0">
                <a:latin typeface="Meiryo UI" panose="020B0604030504040204" pitchFamily="50" charset="-128"/>
                <a:ea typeface="Meiryo UI" panose="020B0604030504040204" pitchFamily="50" charset="-128"/>
              </a:rPr>
              <a:t>　　</a:t>
            </a:r>
          </a:p>
        </p:txBody>
      </p:sp>
      <p:grpSp>
        <p:nvGrpSpPr>
          <p:cNvPr id="6" name="グループ化 5">
            <a:extLst>
              <a:ext uri="{FF2B5EF4-FFF2-40B4-BE49-F238E27FC236}">
                <a16:creationId xmlns:a16="http://schemas.microsoft.com/office/drawing/2014/main" id="{7B6CC184-D961-4735-A8A2-1C358E836F15}"/>
              </a:ext>
            </a:extLst>
          </p:cNvPr>
          <p:cNvGrpSpPr/>
          <p:nvPr/>
        </p:nvGrpSpPr>
        <p:grpSpPr>
          <a:xfrm>
            <a:off x="-2639" y="2336061"/>
            <a:ext cx="9146639" cy="3215999"/>
            <a:chOff x="-2639" y="3031568"/>
            <a:chExt cx="9146639" cy="3215999"/>
          </a:xfrm>
        </p:grpSpPr>
        <p:pic>
          <p:nvPicPr>
            <p:cNvPr id="25" name="Picture 2" descr="D:\Owner\Pictures\257642_png_wi\257642.png">
              <a:extLst>
                <a:ext uri="{FF2B5EF4-FFF2-40B4-BE49-F238E27FC236}">
                  <a16:creationId xmlns:a16="http://schemas.microsoft.com/office/drawing/2014/main" id="{38C85C13-1232-40C1-89F3-AC6837B4FE8A}"/>
                </a:ext>
              </a:extLst>
            </p:cNvPr>
            <p:cNvPicPr>
              <a:picLocks noChangeAspect="1" noChangeArrowheads="1"/>
            </p:cNvPicPr>
            <p:nvPr/>
          </p:nvPicPr>
          <p:blipFill>
            <a:blip r:embed="rId3" cstate="print"/>
            <a:srcRect/>
            <a:stretch>
              <a:fillRect/>
            </a:stretch>
          </p:blipFill>
          <p:spPr bwMode="auto">
            <a:xfrm>
              <a:off x="7390404" y="3031568"/>
              <a:ext cx="1753596" cy="1881015"/>
            </a:xfrm>
            <a:prstGeom prst="rect">
              <a:avLst/>
            </a:prstGeom>
            <a:noFill/>
          </p:spPr>
        </p:pic>
        <p:cxnSp>
          <p:nvCxnSpPr>
            <p:cNvPr id="39936" name="直線コネクタ 39935">
              <a:extLst>
                <a:ext uri="{FF2B5EF4-FFF2-40B4-BE49-F238E27FC236}">
                  <a16:creationId xmlns:a16="http://schemas.microsoft.com/office/drawing/2014/main" id="{C07300BF-D72F-4537-A7B7-8A35B4E1A15C}"/>
                </a:ext>
              </a:extLst>
            </p:cNvPr>
            <p:cNvCxnSpPr>
              <a:cxnSpLocks/>
            </p:cNvCxnSpPr>
            <p:nvPr/>
          </p:nvCxnSpPr>
          <p:spPr>
            <a:xfrm>
              <a:off x="1914464" y="3031568"/>
              <a:ext cx="1231" cy="3181023"/>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7523ED43-0975-44EA-96C3-47571FE816B4}"/>
                </a:ext>
              </a:extLst>
            </p:cNvPr>
            <p:cNvGrpSpPr/>
            <p:nvPr/>
          </p:nvGrpSpPr>
          <p:grpSpPr>
            <a:xfrm>
              <a:off x="-2639" y="3228580"/>
              <a:ext cx="9075878" cy="3018987"/>
              <a:chOff x="-2639" y="3228580"/>
              <a:chExt cx="9075878" cy="3018987"/>
            </a:xfrm>
          </p:grpSpPr>
          <p:sp>
            <p:nvSpPr>
              <p:cNvPr id="10" name="対角する 2 つの角を丸めた四角形 21">
                <a:extLst>
                  <a:ext uri="{FF2B5EF4-FFF2-40B4-BE49-F238E27FC236}">
                    <a16:creationId xmlns:a16="http://schemas.microsoft.com/office/drawing/2014/main" id="{5C8A2CFA-8877-4B12-9DC5-F90BF22B1C03}"/>
                  </a:ext>
                </a:extLst>
              </p:cNvPr>
              <p:cNvSpPr/>
              <p:nvPr/>
            </p:nvSpPr>
            <p:spPr>
              <a:xfrm>
                <a:off x="1979712" y="3286682"/>
                <a:ext cx="789355" cy="1780195"/>
              </a:xfrm>
              <a:prstGeom prst="round2DiagRect">
                <a:avLst/>
              </a:prstGeo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vert="eaVert" rtlCol="0" anchor="ctr"/>
              <a:lstStyle/>
              <a:p>
                <a:pPr algn="ctr"/>
                <a:r>
                  <a:rPr kumimoji="1" lang="ja-JP" altLang="en-US" dirty="0"/>
                  <a:t>交流電力</a:t>
                </a:r>
              </a:p>
            </p:txBody>
          </p:sp>
          <p:sp>
            <p:nvSpPr>
              <p:cNvPr id="12" name="右矢印 22">
                <a:extLst>
                  <a:ext uri="{FF2B5EF4-FFF2-40B4-BE49-F238E27FC236}">
                    <a16:creationId xmlns:a16="http://schemas.microsoft.com/office/drawing/2014/main" id="{C769CE56-7BB6-492E-9449-F1DD30CCD4DC}"/>
                  </a:ext>
                </a:extLst>
              </p:cNvPr>
              <p:cNvSpPr/>
              <p:nvPr/>
            </p:nvSpPr>
            <p:spPr>
              <a:xfrm>
                <a:off x="2752667" y="3228580"/>
                <a:ext cx="4786381" cy="1542038"/>
              </a:xfrm>
              <a:prstGeom prst="rightArrow">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8A5448F6-0823-4E5D-A026-C03EB1B19561}"/>
                  </a:ext>
                </a:extLst>
              </p:cNvPr>
              <p:cNvSpPr txBox="1">
                <a:spLocks/>
              </p:cNvSpPr>
              <p:nvPr/>
            </p:nvSpPr>
            <p:spPr>
              <a:xfrm>
                <a:off x="6000145" y="3619956"/>
                <a:ext cx="386144" cy="931000"/>
              </a:xfrm>
              <a:prstGeom prst="rect">
                <a:avLst/>
              </a:prstGeom>
            </p:spPr>
            <p:txBody>
              <a:bodyPr vert="eaVert"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cap="all" dirty="0">
                    <a:latin typeface="メイリオ" pitchFamily="50" charset="-128"/>
                    <a:ea typeface="メイリオ" pitchFamily="50" charset="-128"/>
                    <a:cs typeface="+mj-cs"/>
                  </a:rPr>
                  <a:t>消費電力</a:t>
                </a:r>
                <a:endParaRPr kumimoji="1" lang="ja-JP" altLang="en-US" sz="2000" b="0" i="0" u="none" strike="noStrike" kern="1200" cap="all" spc="0" normalizeH="0" baseline="0" noProof="0" dirty="0">
                  <a:ln>
                    <a:noFill/>
                  </a:ln>
                  <a:solidFill>
                    <a:schemeClr val="tx1"/>
                  </a:solidFill>
                  <a:effectLst/>
                  <a:uLnTx/>
                  <a:uFillTx/>
                  <a:latin typeface="メイリオ" pitchFamily="50" charset="-128"/>
                  <a:ea typeface="メイリオ" pitchFamily="50" charset="-128"/>
                  <a:cs typeface="+mj-cs"/>
                </a:endParaRPr>
              </a:p>
            </p:txBody>
          </p:sp>
          <p:sp>
            <p:nvSpPr>
              <p:cNvPr id="14" name="U ターン矢印 25">
                <a:extLst>
                  <a:ext uri="{FF2B5EF4-FFF2-40B4-BE49-F238E27FC236}">
                    <a16:creationId xmlns:a16="http://schemas.microsoft.com/office/drawing/2014/main" id="{214A7A44-233A-4468-8376-D04BF893A02A}"/>
                  </a:ext>
                </a:extLst>
              </p:cNvPr>
              <p:cNvSpPr/>
              <p:nvPr/>
            </p:nvSpPr>
            <p:spPr>
              <a:xfrm rot="5400000">
                <a:off x="3382772" y="3658586"/>
                <a:ext cx="666775" cy="1926985"/>
              </a:xfrm>
              <a:prstGeom prst="utur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 name="直線矢印コネクタ 15">
                <a:extLst>
                  <a:ext uri="{FF2B5EF4-FFF2-40B4-BE49-F238E27FC236}">
                    <a16:creationId xmlns:a16="http://schemas.microsoft.com/office/drawing/2014/main" id="{7CAC6364-D0EA-4D7B-8A06-D6E04C45957B}"/>
                  </a:ext>
                </a:extLst>
              </p:cNvPr>
              <p:cNvCxnSpPr>
                <a:cxnSpLocks/>
              </p:cNvCxnSpPr>
              <p:nvPr/>
            </p:nvCxnSpPr>
            <p:spPr>
              <a:xfrm>
                <a:off x="6444208" y="3508163"/>
                <a:ext cx="0" cy="78052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タイトル 1">
                <a:extLst>
                  <a:ext uri="{FF2B5EF4-FFF2-40B4-BE49-F238E27FC236}">
                    <a16:creationId xmlns:a16="http://schemas.microsoft.com/office/drawing/2014/main" id="{801CA6FC-9F3E-4232-A4C7-59D864CD7CB8}"/>
                  </a:ext>
                </a:extLst>
              </p:cNvPr>
              <p:cNvSpPr txBox="1">
                <a:spLocks/>
              </p:cNvSpPr>
              <p:nvPr/>
            </p:nvSpPr>
            <p:spPr>
              <a:xfrm>
                <a:off x="4893162" y="3562088"/>
                <a:ext cx="435125" cy="1000162"/>
              </a:xfrm>
              <a:prstGeom prst="rect">
                <a:avLst/>
              </a:prstGeom>
            </p:spPr>
            <p:txBody>
              <a:bodyPr vert="eaVert"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cap="all" dirty="0">
                    <a:solidFill>
                      <a:srgbClr val="0070C0"/>
                    </a:solidFill>
                    <a:latin typeface="メイリオ" pitchFamily="50" charset="-128"/>
                    <a:ea typeface="メイリオ" pitchFamily="50" charset="-128"/>
                    <a:cs typeface="+mj-cs"/>
                  </a:rPr>
                  <a:t>有効電力</a:t>
                </a:r>
                <a:endParaRPr lang="en-US" altLang="ja-JP" cap="all" dirty="0">
                  <a:solidFill>
                    <a:srgbClr val="0070C0"/>
                  </a:solidFill>
                  <a:latin typeface="メイリオ" pitchFamily="50" charset="-128"/>
                  <a:ea typeface="メイリオ"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all" spc="0" normalizeH="0" baseline="0" noProof="0" dirty="0">
                  <a:ln>
                    <a:noFill/>
                  </a:ln>
                  <a:solidFill>
                    <a:schemeClr val="tx1"/>
                  </a:solidFill>
                  <a:effectLst/>
                  <a:uLnTx/>
                  <a:uFillTx/>
                  <a:latin typeface="メイリオ" pitchFamily="50" charset="-128"/>
                  <a:ea typeface="メイリオ" pitchFamily="50" charset="-128"/>
                  <a:cs typeface="+mj-cs"/>
                </a:endParaRPr>
              </a:p>
            </p:txBody>
          </p:sp>
          <p:cxnSp>
            <p:nvCxnSpPr>
              <p:cNvPr id="18" name="直線矢印コネクタ 17">
                <a:extLst>
                  <a:ext uri="{FF2B5EF4-FFF2-40B4-BE49-F238E27FC236}">
                    <a16:creationId xmlns:a16="http://schemas.microsoft.com/office/drawing/2014/main" id="{D5F116CF-804A-4121-A6CF-2512C96B5668}"/>
                  </a:ext>
                </a:extLst>
              </p:cNvPr>
              <p:cNvCxnSpPr>
                <a:cxnSpLocks/>
              </p:cNvCxnSpPr>
              <p:nvPr/>
            </p:nvCxnSpPr>
            <p:spPr>
              <a:xfrm>
                <a:off x="5309371" y="3564987"/>
                <a:ext cx="18916" cy="723704"/>
              </a:xfrm>
              <a:prstGeom prst="straightConnector1">
                <a:avLst/>
              </a:prstGeom>
              <a:ln>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D501773C-838F-4577-8390-D366B9455BBA}"/>
                  </a:ext>
                </a:extLst>
              </p:cNvPr>
              <p:cNvSpPr txBox="1">
                <a:spLocks/>
              </p:cNvSpPr>
              <p:nvPr/>
            </p:nvSpPr>
            <p:spPr>
              <a:xfrm>
                <a:off x="3364954" y="3619956"/>
                <a:ext cx="435125" cy="1000162"/>
              </a:xfrm>
              <a:prstGeom prst="rect">
                <a:avLst/>
              </a:prstGeom>
              <a:ln>
                <a:noFill/>
              </a:ln>
            </p:spPr>
            <p:txBody>
              <a:bodyPr vert="eaVert"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cap="all" dirty="0">
                    <a:solidFill>
                      <a:srgbClr val="00B050"/>
                    </a:solidFill>
                    <a:latin typeface="メイリオ" pitchFamily="50" charset="-128"/>
                    <a:ea typeface="メイリオ" pitchFamily="50" charset="-128"/>
                    <a:cs typeface="+mj-cs"/>
                  </a:rPr>
                  <a:t>皮相電力</a:t>
                </a:r>
                <a:endParaRPr lang="en-US" altLang="ja-JP" sz="1400" cap="all" dirty="0">
                  <a:solidFill>
                    <a:srgbClr val="00B050"/>
                  </a:solidFill>
                  <a:latin typeface="メイリオ" pitchFamily="50" charset="-128"/>
                  <a:ea typeface="メイリオ"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ja-JP" cap="all" dirty="0">
                  <a:solidFill>
                    <a:srgbClr val="00B050"/>
                  </a:solidFill>
                  <a:latin typeface="メイリオ" pitchFamily="50" charset="-128"/>
                  <a:ea typeface="メイリオ"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2000" b="0" i="0" u="none" strike="noStrike" kern="1200" cap="all" spc="0" normalizeH="0" baseline="0" noProof="0" dirty="0">
                  <a:ln>
                    <a:noFill/>
                  </a:ln>
                  <a:solidFill>
                    <a:schemeClr val="tx1"/>
                  </a:solidFill>
                  <a:effectLst/>
                  <a:uLnTx/>
                  <a:uFillTx/>
                  <a:latin typeface="メイリオ" pitchFamily="50" charset="-128"/>
                  <a:ea typeface="メイリオ" pitchFamily="50" charset="-128"/>
                  <a:cs typeface="+mj-cs"/>
                </a:endParaRPr>
              </a:p>
            </p:txBody>
          </p:sp>
          <p:cxnSp>
            <p:nvCxnSpPr>
              <p:cNvPr id="20" name="直線矢印コネクタ 19">
                <a:extLst>
                  <a:ext uri="{FF2B5EF4-FFF2-40B4-BE49-F238E27FC236}">
                    <a16:creationId xmlns:a16="http://schemas.microsoft.com/office/drawing/2014/main" id="{13BAD1A3-15DE-4048-808D-C0637502530B}"/>
                  </a:ext>
                </a:extLst>
              </p:cNvPr>
              <p:cNvCxnSpPr>
                <a:cxnSpLocks/>
              </p:cNvCxnSpPr>
              <p:nvPr/>
            </p:nvCxnSpPr>
            <p:spPr>
              <a:xfrm>
                <a:off x="3822915" y="3562087"/>
                <a:ext cx="0" cy="875025"/>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C9DCD43B-B0EE-4A15-81D6-2EDAAEF0A431}"/>
                  </a:ext>
                </a:extLst>
              </p:cNvPr>
              <p:cNvSpPr txBox="1">
                <a:spLocks/>
              </p:cNvSpPr>
              <p:nvPr/>
            </p:nvSpPr>
            <p:spPr>
              <a:xfrm>
                <a:off x="3347250" y="4672413"/>
                <a:ext cx="1088254" cy="40006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cap="all" dirty="0">
                    <a:latin typeface="メイリオ" pitchFamily="50" charset="-128"/>
                    <a:ea typeface="メイリオ" pitchFamily="50" charset="-128"/>
                    <a:cs typeface="+mj-cs"/>
                  </a:rPr>
                  <a:t>無効</a:t>
                </a:r>
                <a:r>
                  <a:rPr lang="ja-JP" altLang="en-US" sz="2000" cap="all" dirty="0">
                    <a:latin typeface="メイリオ" pitchFamily="50" charset="-128"/>
                    <a:ea typeface="メイリオ" pitchFamily="50" charset="-128"/>
                    <a:cs typeface="+mj-cs"/>
                  </a:rPr>
                  <a:t>電力</a:t>
                </a:r>
                <a:endParaRPr lang="en-US" altLang="ja-JP" sz="2000" cap="all" dirty="0">
                  <a:latin typeface="メイリオ" pitchFamily="50" charset="-128"/>
                  <a:ea typeface="メイリオ" pitchFamily="50" charset="-128"/>
                  <a:cs typeface="+mj-cs"/>
                </a:endParaRPr>
              </a:p>
            </p:txBody>
          </p:sp>
          <p:sp>
            <p:nvSpPr>
              <p:cNvPr id="22" name="タイトル 1">
                <a:extLst>
                  <a:ext uri="{FF2B5EF4-FFF2-40B4-BE49-F238E27FC236}">
                    <a16:creationId xmlns:a16="http://schemas.microsoft.com/office/drawing/2014/main" id="{2EE2D1D9-B3DB-4FDE-B449-519DF3D28941}"/>
                  </a:ext>
                </a:extLst>
              </p:cNvPr>
              <p:cNvSpPr txBox="1">
                <a:spLocks/>
              </p:cNvSpPr>
              <p:nvPr/>
            </p:nvSpPr>
            <p:spPr>
              <a:xfrm>
                <a:off x="4851928" y="4537025"/>
                <a:ext cx="1926985" cy="643657"/>
              </a:xfrm>
              <a:prstGeom prst="rect">
                <a:avLst/>
              </a:prstGeom>
              <a:ln>
                <a:solidFill>
                  <a:srgbClr val="FF0000"/>
                </a:solidFill>
              </a:ln>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cap="all" dirty="0">
                    <a:solidFill>
                      <a:srgbClr val="FF0000"/>
                    </a:solidFill>
                    <a:latin typeface="+mn-ea"/>
                    <a:cs typeface="+mj-cs"/>
                  </a:rPr>
                  <a:t>電力損失をなくし少ない電力量で機器を稼働</a:t>
                </a:r>
                <a:endParaRPr lang="en-US" altLang="ja-JP" sz="1400" cap="all" dirty="0">
                  <a:solidFill>
                    <a:srgbClr val="FF0000"/>
                  </a:solidFill>
                  <a:latin typeface="+mn-ea"/>
                  <a:cs typeface="+mj-cs"/>
                </a:endParaRPr>
              </a:p>
            </p:txBody>
          </p:sp>
          <p:cxnSp>
            <p:nvCxnSpPr>
              <p:cNvPr id="23" name="直線矢印コネクタ 22">
                <a:extLst>
                  <a:ext uri="{FF2B5EF4-FFF2-40B4-BE49-F238E27FC236}">
                    <a16:creationId xmlns:a16="http://schemas.microsoft.com/office/drawing/2014/main" id="{820FCB74-195C-4C8E-A517-02D27BBB8384}"/>
                  </a:ext>
                </a:extLst>
              </p:cNvPr>
              <p:cNvCxnSpPr/>
              <p:nvPr/>
            </p:nvCxnSpPr>
            <p:spPr>
              <a:xfrm>
                <a:off x="4001289" y="4052023"/>
                <a:ext cx="903455"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4" name="タイトル 1">
                <a:extLst>
                  <a:ext uri="{FF2B5EF4-FFF2-40B4-BE49-F238E27FC236}">
                    <a16:creationId xmlns:a16="http://schemas.microsoft.com/office/drawing/2014/main" id="{8A900233-B5E9-4986-AA9D-EEF7BD9F00A0}"/>
                  </a:ext>
                </a:extLst>
              </p:cNvPr>
              <p:cNvSpPr txBox="1">
                <a:spLocks/>
              </p:cNvSpPr>
              <p:nvPr/>
            </p:nvSpPr>
            <p:spPr>
              <a:xfrm>
                <a:off x="3941831" y="3649058"/>
                <a:ext cx="932412" cy="46674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1000" cap="all" dirty="0">
                    <a:latin typeface="メイリオ" pitchFamily="50" charset="-128"/>
                    <a:ea typeface="メイリオ" pitchFamily="50" charset="-128"/>
                    <a:cs typeface="+mj-cs"/>
                  </a:rPr>
                  <a:t>この割合が</a:t>
                </a:r>
                <a:endParaRPr lang="en-US" altLang="ja-JP" sz="1000" cap="all" dirty="0">
                  <a:latin typeface="メイリオ" pitchFamily="50" charset="-128"/>
                  <a:ea typeface="メイリオ"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000" cap="all" dirty="0">
                    <a:latin typeface="メイリオ" pitchFamily="50" charset="-128"/>
                    <a:ea typeface="メイリオ" pitchFamily="50" charset="-128"/>
                    <a:cs typeface="+mj-cs"/>
                  </a:rPr>
                  <a:t>力率</a:t>
                </a:r>
                <a:endParaRPr lang="en-US" altLang="ja-JP" sz="2000" cap="all" dirty="0">
                  <a:latin typeface="メイリオ" pitchFamily="50" charset="-128"/>
                  <a:ea typeface="メイリオ" pitchFamily="50" charset="-128"/>
                  <a:cs typeface="+mj-cs"/>
                </a:endParaRPr>
              </a:p>
            </p:txBody>
          </p:sp>
          <p:sp>
            <p:nvSpPr>
              <p:cNvPr id="26" name="タイトル 1">
                <a:extLst>
                  <a:ext uri="{FF2B5EF4-FFF2-40B4-BE49-F238E27FC236}">
                    <a16:creationId xmlns:a16="http://schemas.microsoft.com/office/drawing/2014/main" id="{782507B3-C820-4B06-AFCD-9B2F75798E9C}"/>
                  </a:ext>
                </a:extLst>
              </p:cNvPr>
              <p:cNvSpPr txBox="1">
                <a:spLocks/>
              </p:cNvSpPr>
              <p:nvPr/>
            </p:nvSpPr>
            <p:spPr>
              <a:xfrm>
                <a:off x="7307720" y="4817366"/>
                <a:ext cx="1765519" cy="74548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all" spc="0" normalizeH="0" baseline="0" noProof="0" dirty="0">
                    <a:ln>
                      <a:noFill/>
                    </a:ln>
                    <a:solidFill>
                      <a:schemeClr val="tx1"/>
                    </a:solidFill>
                    <a:effectLst/>
                    <a:uLnTx/>
                    <a:uFillTx/>
                    <a:latin typeface="+mn-ea"/>
                    <a:cs typeface="+mj-cs"/>
                  </a:rPr>
                  <a:t>モーター等の負荷</a:t>
                </a:r>
              </a:p>
            </p:txBody>
          </p:sp>
          <p:sp>
            <p:nvSpPr>
              <p:cNvPr id="4" name="正方形/長方形 3">
                <a:extLst>
                  <a:ext uri="{FF2B5EF4-FFF2-40B4-BE49-F238E27FC236}">
                    <a16:creationId xmlns:a16="http://schemas.microsoft.com/office/drawing/2014/main" id="{7936DDDE-31AE-443F-9C2D-D98A27C07D33}"/>
                  </a:ext>
                </a:extLst>
              </p:cNvPr>
              <p:cNvSpPr/>
              <p:nvPr/>
            </p:nvSpPr>
            <p:spPr>
              <a:xfrm>
                <a:off x="1403648" y="3293655"/>
                <a:ext cx="457150" cy="1780195"/>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テキスト ボックス 26">
                <a:extLst>
                  <a:ext uri="{FF2B5EF4-FFF2-40B4-BE49-F238E27FC236}">
                    <a16:creationId xmlns:a16="http://schemas.microsoft.com/office/drawing/2014/main" id="{3412A04A-0195-46C4-9D3D-C5892C005654}"/>
                  </a:ext>
                </a:extLst>
              </p:cNvPr>
              <p:cNvSpPr txBox="1"/>
              <p:nvPr/>
            </p:nvSpPr>
            <p:spPr>
              <a:xfrm>
                <a:off x="1431341" y="3427007"/>
                <a:ext cx="507831" cy="1613583"/>
              </a:xfrm>
              <a:prstGeom prst="rect">
                <a:avLst/>
              </a:prstGeom>
              <a:noFill/>
            </p:spPr>
            <p:txBody>
              <a:bodyPr vert="eaVert" wrap="none" rtlCol="0">
                <a:spAutoFit/>
              </a:bodyPr>
              <a:lstStyle/>
              <a:p>
                <a:r>
                  <a:rPr kumimoji="1" lang="ja-JP" altLang="en-US" sz="1050" dirty="0"/>
                  <a:t>キュービクルや</a:t>
                </a:r>
                <a:endParaRPr kumimoji="1" lang="en-US" altLang="ja-JP" sz="1050" dirty="0"/>
              </a:p>
              <a:p>
                <a:r>
                  <a:rPr lang="ja-JP" altLang="en-US" sz="1050" dirty="0"/>
                  <a:t>　　　進相コンデンサー設置</a:t>
                </a:r>
                <a:endParaRPr kumimoji="1" lang="ja-JP" altLang="en-US" sz="1050" dirty="0"/>
              </a:p>
            </p:txBody>
          </p:sp>
          <p:sp>
            <p:nvSpPr>
              <p:cNvPr id="28" name="矢印: 右 27">
                <a:extLst>
                  <a:ext uri="{FF2B5EF4-FFF2-40B4-BE49-F238E27FC236}">
                    <a16:creationId xmlns:a16="http://schemas.microsoft.com/office/drawing/2014/main" id="{B1EDC809-4EC6-4132-8ADD-2EB5BD2B6002}"/>
                  </a:ext>
                </a:extLst>
              </p:cNvPr>
              <p:cNvSpPr/>
              <p:nvPr/>
            </p:nvSpPr>
            <p:spPr>
              <a:xfrm>
                <a:off x="611560" y="4031729"/>
                <a:ext cx="69209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3A84EB6-0568-45F7-AE09-9A200D58754F}"/>
                  </a:ext>
                </a:extLst>
              </p:cNvPr>
              <p:cNvSpPr txBox="1"/>
              <p:nvPr/>
            </p:nvSpPr>
            <p:spPr>
              <a:xfrm>
                <a:off x="361096" y="4435183"/>
                <a:ext cx="1005403" cy="338554"/>
              </a:xfrm>
              <a:prstGeom prst="rect">
                <a:avLst/>
              </a:prstGeom>
              <a:noFill/>
            </p:spPr>
            <p:txBody>
              <a:bodyPr wrap="none" rtlCol="0">
                <a:spAutoFit/>
              </a:bodyPr>
              <a:lstStyle/>
              <a:p>
                <a:r>
                  <a:rPr kumimoji="1" lang="ja-JP" altLang="en-US" sz="1600" dirty="0"/>
                  <a:t>電力供給</a:t>
                </a:r>
              </a:p>
            </p:txBody>
          </p:sp>
          <p:sp>
            <p:nvSpPr>
              <p:cNvPr id="30" name="テキスト ボックス 29">
                <a:extLst>
                  <a:ext uri="{FF2B5EF4-FFF2-40B4-BE49-F238E27FC236}">
                    <a16:creationId xmlns:a16="http://schemas.microsoft.com/office/drawing/2014/main" id="{B6EDC7EE-826C-4ADD-8C1A-48FFE5D129DD}"/>
                  </a:ext>
                </a:extLst>
              </p:cNvPr>
              <p:cNvSpPr txBox="1"/>
              <p:nvPr/>
            </p:nvSpPr>
            <p:spPr>
              <a:xfrm>
                <a:off x="1076901" y="5096827"/>
                <a:ext cx="902811" cy="523220"/>
              </a:xfrm>
              <a:prstGeom prst="rect">
                <a:avLst/>
              </a:prstGeom>
              <a:noFill/>
            </p:spPr>
            <p:txBody>
              <a:bodyPr wrap="none" rtlCol="0">
                <a:spAutoFit/>
              </a:bodyPr>
              <a:lstStyle/>
              <a:p>
                <a:r>
                  <a:rPr kumimoji="1" lang="ja-JP" altLang="en-US" sz="1400" dirty="0"/>
                  <a:t>力率改善</a:t>
                </a:r>
                <a:endParaRPr kumimoji="1" lang="en-US" altLang="ja-JP" sz="1400" dirty="0"/>
              </a:p>
              <a:p>
                <a:r>
                  <a:rPr lang="ja-JP" altLang="en-US" sz="1400" dirty="0"/>
                  <a:t>割引享受</a:t>
                </a:r>
                <a:endParaRPr kumimoji="1" lang="ja-JP" altLang="en-US" sz="1400" dirty="0"/>
              </a:p>
            </p:txBody>
          </p:sp>
          <p:sp>
            <p:nvSpPr>
              <p:cNvPr id="39942" name="テキスト ボックス 39941">
                <a:extLst>
                  <a:ext uri="{FF2B5EF4-FFF2-40B4-BE49-F238E27FC236}">
                    <a16:creationId xmlns:a16="http://schemas.microsoft.com/office/drawing/2014/main" id="{8FFD8570-2517-4FB2-A6A2-0B93B8D97B43}"/>
                  </a:ext>
                </a:extLst>
              </p:cNvPr>
              <p:cNvSpPr txBox="1"/>
              <p:nvPr/>
            </p:nvSpPr>
            <p:spPr>
              <a:xfrm>
                <a:off x="-2639" y="5909024"/>
                <a:ext cx="1800493" cy="307777"/>
              </a:xfrm>
              <a:prstGeom prst="rect">
                <a:avLst/>
              </a:prstGeom>
              <a:noFill/>
            </p:spPr>
            <p:txBody>
              <a:bodyPr wrap="none" rtlCol="0">
                <a:spAutoFit/>
              </a:bodyPr>
              <a:lstStyle/>
              <a:p>
                <a:r>
                  <a:rPr kumimoji="1" lang="ja-JP" altLang="en-US" sz="1400" dirty="0"/>
                  <a:t>電力会社</a:t>
                </a:r>
                <a:r>
                  <a:rPr lang="ja-JP" altLang="en-US" sz="1400" dirty="0"/>
                  <a:t>の割引範囲</a:t>
                </a:r>
                <a:endParaRPr kumimoji="1" lang="ja-JP" altLang="en-US" sz="1400" dirty="0"/>
              </a:p>
            </p:txBody>
          </p:sp>
          <p:sp>
            <p:nvSpPr>
              <p:cNvPr id="39944" name="テキスト ボックス 39943">
                <a:extLst>
                  <a:ext uri="{FF2B5EF4-FFF2-40B4-BE49-F238E27FC236}">
                    <a16:creationId xmlns:a16="http://schemas.microsoft.com/office/drawing/2014/main" id="{F726A3D7-6D0F-45A0-B948-81A8FD737DC6}"/>
                  </a:ext>
                </a:extLst>
              </p:cNvPr>
              <p:cNvSpPr txBox="1"/>
              <p:nvPr/>
            </p:nvSpPr>
            <p:spPr>
              <a:xfrm>
                <a:off x="3132199" y="5847457"/>
                <a:ext cx="4288353" cy="400110"/>
              </a:xfrm>
              <a:prstGeom prst="rect">
                <a:avLst/>
              </a:prstGeom>
              <a:noFill/>
            </p:spPr>
            <p:txBody>
              <a:bodyPr wrap="none" rtlCol="0">
                <a:spAutoFit/>
              </a:bodyPr>
              <a:lstStyle/>
              <a:p>
                <a:r>
                  <a:rPr kumimoji="1" lang="ja-JP" altLang="en-US" sz="2000" b="1" dirty="0">
                    <a:solidFill>
                      <a:srgbClr val="FF0000"/>
                    </a:solidFill>
                  </a:rPr>
                  <a:t>本機は</a:t>
                </a:r>
                <a:r>
                  <a:rPr lang="ja-JP" altLang="en-US" sz="2000" b="1" dirty="0">
                    <a:solidFill>
                      <a:srgbClr val="FF0000"/>
                    </a:solidFill>
                  </a:rPr>
                  <a:t>屋内線路内の</a:t>
                </a:r>
                <a:r>
                  <a:rPr kumimoji="1" lang="ja-JP" altLang="en-US" sz="2000" b="1" dirty="0">
                    <a:solidFill>
                      <a:srgbClr val="FF0000"/>
                    </a:solidFill>
                  </a:rPr>
                  <a:t>力率改善で節電</a:t>
                </a:r>
              </a:p>
            </p:txBody>
          </p:sp>
          <p:sp>
            <p:nvSpPr>
              <p:cNvPr id="41" name="矢印: 右 40">
                <a:extLst>
                  <a:ext uri="{FF2B5EF4-FFF2-40B4-BE49-F238E27FC236}">
                    <a16:creationId xmlns:a16="http://schemas.microsoft.com/office/drawing/2014/main" id="{40F20C68-27F4-47D4-B0CC-497BC6194FA5}"/>
                  </a:ext>
                </a:extLst>
              </p:cNvPr>
              <p:cNvSpPr/>
              <p:nvPr/>
            </p:nvSpPr>
            <p:spPr>
              <a:xfrm>
                <a:off x="8002684" y="5965800"/>
                <a:ext cx="968541" cy="164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F2CE4983-9604-40DD-ABFE-2C7DCDC7852F}"/>
                  </a:ext>
                </a:extLst>
              </p:cNvPr>
              <p:cNvSpPr/>
              <p:nvPr/>
            </p:nvSpPr>
            <p:spPr>
              <a:xfrm rot="10800000">
                <a:off x="1979711" y="5965799"/>
                <a:ext cx="772956" cy="1942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18C94167-ABF8-4A1F-9305-5FE1D8CE499F}"/>
                  </a:ext>
                </a:extLst>
              </p:cNvPr>
              <p:cNvSpPr/>
              <p:nvPr/>
            </p:nvSpPr>
            <p:spPr>
              <a:xfrm>
                <a:off x="2890714" y="3284984"/>
                <a:ext cx="457150" cy="1780195"/>
              </a:xfrm>
              <a:prstGeom prst="rect">
                <a:avLst/>
              </a:prstGeom>
              <a:solidFill>
                <a:srgbClr val="FFFF0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1" name="テキスト ボックス 50">
                <a:extLst>
                  <a:ext uri="{FF2B5EF4-FFF2-40B4-BE49-F238E27FC236}">
                    <a16:creationId xmlns:a16="http://schemas.microsoft.com/office/drawing/2014/main" id="{41AFD391-EBBA-4F35-A728-81574F12C660}"/>
                  </a:ext>
                </a:extLst>
              </p:cNvPr>
              <p:cNvSpPr txBox="1"/>
              <p:nvPr/>
            </p:nvSpPr>
            <p:spPr>
              <a:xfrm>
                <a:off x="2916756" y="3368284"/>
                <a:ext cx="430887" cy="1118255"/>
              </a:xfrm>
              <a:prstGeom prst="rect">
                <a:avLst/>
              </a:prstGeom>
              <a:noFill/>
            </p:spPr>
            <p:txBody>
              <a:bodyPr vert="eaVert" wrap="none" rtlCol="0">
                <a:spAutoFit/>
              </a:bodyPr>
              <a:lstStyle/>
              <a:p>
                <a:r>
                  <a:rPr lang="ja-JP" altLang="en-US" sz="1600" dirty="0"/>
                  <a:t>本機を設置</a:t>
                </a:r>
                <a:endParaRPr kumimoji="1" lang="en-US" altLang="ja-JP" sz="1600" dirty="0"/>
              </a:p>
            </p:txBody>
          </p:sp>
        </p:grpSp>
      </p:grpSp>
    </p:spTree>
    <p:extLst>
      <p:ext uri="{BB962C8B-B14F-4D97-AF65-F5344CB8AC3E}">
        <p14:creationId xmlns:p14="http://schemas.microsoft.com/office/powerpoint/2010/main" val="65345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3E847E2-3A1E-49C0-9E80-13DB370B9C14}"/>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8FD45949-EB6A-49B1-9168-991AA7CDD8E2}"/>
              </a:ext>
            </a:extLst>
          </p:cNvPr>
          <p:cNvSpPr>
            <a:spLocks noGrp="1"/>
          </p:cNvSpPr>
          <p:nvPr>
            <p:ph type="sldNum" sz="quarter" idx="4"/>
          </p:nvPr>
        </p:nvSpPr>
        <p:spPr/>
        <p:txBody>
          <a:bodyPr/>
          <a:lstStyle/>
          <a:p>
            <a:fld id="{EEF4D928-2C13-4085-ACC0-C001029B0086}" type="slidenum">
              <a:rPr lang="ja-JP" altLang="en-US" smtClean="0"/>
              <a:pPr/>
              <a:t>4</a:t>
            </a:fld>
            <a:endParaRPr lang="ja-JP" altLang="en-US" dirty="0"/>
          </a:p>
        </p:txBody>
      </p:sp>
      <p:sp>
        <p:nvSpPr>
          <p:cNvPr id="5" name="テキスト ボックス 4">
            <a:extLst>
              <a:ext uri="{FF2B5EF4-FFF2-40B4-BE49-F238E27FC236}">
                <a16:creationId xmlns:a16="http://schemas.microsoft.com/office/drawing/2014/main" id="{15F17B07-FF48-4A00-91E8-27AA48989C5D}"/>
              </a:ext>
            </a:extLst>
          </p:cNvPr>
          <p:cNvSpPr txBox="1"/>
          <p:nvPr/>
        </p:nvSpPr>
        <p:spPr>
          <a:xfrm>
            <a:off x="539552" y="260648"/>
            <a:ext cx="4176464" cy="646331"/>
          </a:xfrm>
          <a:prstGeom prst="rect">
            <a:avLst/>
          </a:prstGeom>
          <a:noFill/>
        </p:spPr>
        <p:txBody>
          <a:bodyPr wrap="square" rtlCol="0">
            <a:spAutoFit/>
          </a:bodyPr>
          <a:lstStyle/>
          <a:p>
            <a:r>
              <a:rPr kumimoji="1" lang="ja-JP" altLang="en-US" sz="3600" dirty="0">
                <a:latin typeface="+mn-ea"/>
              </a:rPr>
              <a:t>本製品の特長</a:t>
            </a:r>
          </a:p>
        </p:txBody>
      </p:sp>
      <p:sp>
        <p:nvSpPr>
          <p:cNvPr id="8" name="正方形/長方形 7">
            <a:extLst>
              <a:ext uri="{FF2B5EF4-FFF2-40B4-BE49-F238E27FC236}">
                <a16:creationId xmlns:a16="http://schemas.microsoft.com/office/drawing/2014/main" id="{92327A54-D76F-4BBF-A958-96073B1B1490}"/>
              </a:ext>
            </a:extLst>
          </p:cNvPr>
          <p:cNvSpPr/>
          <p:nvPr/>
        </p:nvSpPr>
        <p:spPr>
          <a:xfrm>
            <a:off x="604905" y="1430694"/>
            <a:ext cx="8323630" cy="2769989"/>
          </a:xfrm>
          <a:prstGeom prst="rect">
            <a:avLst/>
          </a:prstGeom>
          <a:ln w="19050">
            <a:solidFill>
              <a:schemeClr val="accent1"/>
            </a:solidFill>
          </a:ln>
        </p:spPr>
        <p:txBody>
          <a:bodyPr wrap="square">
            <a:spAutoFit/>
          </a:bodyPr>
          <a:lstStyle/>
          <a:p>
            <a:pPr lvl="0" eaLnBrk="0" fontAlgn="base" hangingPunct="0">
              <a:spcBef>
                <a:spcPct val="0"/>
              </a:spcBef>
              <a:spcAft>
                <a:spcPct val="0"/>
              </a:spcAft>
            </a:pPr>
            <a:r>
              <a:rPr kumimoji="0" lang="ja-JP" altLang="en-US" sz="2400" dirty="0">
                <a:latin typeface="+mn-ea"/>
                <a:cs typeface="Arial" panose="020B0604020202020204" pitchFamily="34" charset="0"/>
              </a:rPr>
              <a:t>最も効果が高い方法は</a:t>
            </a:r>
            <a:endParaRPr kumimoji="0" lang="en-US" altLang="ja-JP" sz="2400" dirty="0">
              <a:latin typeface="+mn-ea"/>
              <a:cs typeface="Arial" panose="020B0604020202020204" pitchFamily="34" charset="0"/>
            </a:endParaRPr>
          </a:p>
          <a:p>
            <a:pPr lvl="0" eaLnBrk="0" fontAlgn="base" hangingPunct="0">
              <a:spcBef>
                <a:spcPct val="0"/>
              </a:spcBef>
              <a:spcAft>
                <a:spcPct val="0"/>
              </a:spcAft>
            </a:pPr>
            <a:endParaRPr kumimoji="0" lang="en-US" altLang="ja-JP" sz="2400" dirty="0">
              <a:solidFill>
                <a:srgbClr val="FF0000"/>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rgbClr val="FF0000"/>
                </a:solidFill>
                <a:latin typeface="+mn-ea"/>
                <a:cs typeface="Arial" panose="020B0604020202020204" pitchFamily="34" charset="0"/>
              </a:rPr>
              <a:t>個別負荷に並列に、進相コンデンサを設ける方法</a:t>
            </a:r>
            <a:endParaRPr kumimoji="0" lang="en-US" altLang="ja-JP" dirty="0">
              <a:solidFill>
                <a:schemeClr val="accent1"/>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chemeClr val="accent1"/>
                </a:solidFill>
                <a:latin typeface="+mn-ea"/>
                <a:cs typeface="Arial" panose="020B0604020202020204" pitchFamily="34" charset="0"/>
              </a:rPr>
              <a:t>・力率の悪い電気機器が改善され、電源ケーブルへの負担が少なくなり、最終的に</a:t>
            </a:r>
            <a:endParaRPr kumimoji="0" lang="en-US" altLang="ja-JP" dirty="0">
              <a:solidFill>
                <a:schemeClr val="accent1"/>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chemeClr val="accent1"/>
                </a:solidFill>
                <a:latin typeface="+mn-ea"/>
                <a:cs typeface="Arial" panose="020B0604020202020204" pitchFamily="34" charset="0"/>
              </a:rPr>
              <a:t>　高圧側で計測した総合力率が改善される。</a:t>
            </a:r>
            <a:endParaRPr kumimoji="0" lang="ja-JP" altLang="en-US" dirty="0">
              <a:solidFill>
                <a:schemeClr val="accent1"/>
              </a:solidFill>
              <a:latin typeface="+mn-ea"/>
            </a:endParaRPr>
          </a:p>
          <a:p>
            <a:pPr lvl="0" eaLnBrk="0" fontAlgn="base" hangingPunct="0">
              <a:spcBef>
                <a:spcPct val="0"/>
              </a:spcBef>
              <a:spcAft>
                <a:spcPct val="0"/>
              </a:spcAft>
            </a:pPr>
            <a:r>
              <a:rPr kumimoji="0" lang="ja-JP" altLang="en-US" dirty="0">
                <a:solidFill>
                  <a:schemeClr val="accent1"/>
                </a:solidFill>
                <a:latin typeface="+mn-ea"/>
                <a:cs typeface="Arial" panose="020B0604020202020204" pitchFamily="34" charset="0"/>
              </a:rPr>
              <a:t>・高圧一括で力率改善をするよりも、低圧末端の負荷毎に力率改善を行った方が、</a:t>
            </a:r>
            <a:endParaRPr kumimoji="0" lang="en-US" altLang="ja-JP" dirty="0">
              <a:solidFill>
                <a:schemeClr val="accent1"/>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chemeClr val="accent1"/>
                </a:solidFill>
                <a:latin typeface="+mn-ea"/>
                <a:cs typeface="Arial" panose="020B0604020202020204" pitchFamily="34" charset="0"/>
              </a:rPr>
              <a:t>　節電・省エネルギーの観点から有効。</a:t>
            </a:r>
            <a:r>
              <a:rPr kumimoji="0" lang="ja-JP" altLang="en-US" dirty="0">
                <a:solidFill>
                  <a:srgbClr val="FF0000"/>
                </a:solidFill>
                <a:latin typeface="+mn-ea"/>
                <a:cs typeface="Arial" panose="020B0604020202020204" pitchFamily="34" charset="0"/>
              </a:rPr>
              <a:t>ただし、進相コンデンサーの数が多くなり</a:t>
            </a:r>
            <a:endParaRPr kumimoji="0" lang="en-US" altLang="ja-JP" dirty="0">
              <a:solidFill>
                <a:srgbClr val="FF0000"/>
              </a:solidFill>
              <a:latin typeface="+mn-ea"/>
              <a:cs typeface="Arial" panose="020B0604020202020204" pitchFamily="34" charset="0"/>
            </a:endParaRPr>
          </a:p>
          <a:p>
            <a:pPr lvl="0" eaLnBrk="0" fontAlgn="base" hangingPunct="0">
              <a:spcBef>
                <a:spcPct val="0"/>
              </a:spcBef>
              <a:spcAft>
                <a:spcPct val="0"/>
              </a:spcAft>
            </a:pPr>
            <a:r>
              <a:rPr kumimoji="0" lang="ja-JP" altLang="en-US" dirty="0">
                <a:solidFill>
                  <a:srgbClr val="FF0000"/>
                </a:solidFill>
                <a:latin typeface="+mn-ea"/>
                <a:cs typeface="Arial" panose="020B0604020202020204" pitchFamily="34" charset="0"/>
              </a:rPr>
              <a:t>　コストが課題</a:t>
            </a:r>
            <a:endParaRPr kumimoji="0" lang="ja-JP" altLang="en-US" dirty="0">
              <a:solidFill>
                <a:srgbClr val="FF0000"/>
              </a:solidFill>
              <a:latin typeface="+mn-ea"/>
            </a:endParaRPr>
          </a:p>
          <a:p>
            <a:endParaRPr lang="ja-JP" altLang="en-US" dirty="0"/>
          </a:p>
        </p:txBody>
      </p:sp>
      <p:sp>
        <p:nvSpPr>
          <p:cNvPr id="9" name="矢印: 下 8">
            <a:extLst>
              <a:ext uri="{FF2B5EF4-FFF2-40B4-BE49-F238E27FC236}">
                <a16:creationId xmlns:a16="http://schemas.microsoft.com/office/drawing/2014/main" id="{48188816-0A54-4ABB-83A2-8C7A5B6F3ED2}"/>
              </a:ext>
            </a:extLst>
          </p:cNvPr>
          <p:cNvSpPr/>
          <p:nvPr/>
        </p:nvSpPr>
        <p:spPr>
          <a:xfrm>
            <a:off x="3959932" y="4487770"/>
            <a:ext cx="1224136" cy="439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A2287DB-11CF-411E-8041-D17A1AE85EF4}"/>
              </a:ext>
            </a:extLst>
          </p:cNvPr>
          <p:cNvSpPr/>
          <p:nvPr/>
        </p:nvSpPr>
        <p:spPr>
          <a:xfrm>
            <a:off x="606787" y="5214023"/>
            <a:ext cx="8323630" cy="646331"/>
          </a:xfrm>
          <a:prstGeom prst="rect">
            <a:avLst/>
          </a:prstGeom>
          <a:ln w="19050">
            <a:solidFill>
              <a:schemeClr val="accent1"/>
            </a:solidFill>
          </a:ln>
        </p:spPr>
        <p:txBody>
          <a:bodyPr wrap="square">
            <a:spAutoFit/>
          </a:bodyPr>
          <a:lstStyle/>
          <a:p>
            <a:r>
              <a:rPr lang="ja-JP" altLang="en-US" dirty="0">
                <a:solidFill>
                  <a:schemeClr val="accent1">
                    <a:lumMod val="75000"/>
                  </a:schemeClr>
                </a:solidFill>
                <a:latin typeface="+mn-ea"/>
              </a:rPr>
              <a:t>本製品は分電盤に取り付けることにより、価格を抑え、独自に自動調整や、自動</a:t>
            </a:r>
            <a:r>
              <a:rPr lang="en-US" altLang="ja-JP" dirty="0">
                <a:solidFill>
                  <a:schemeClr val="accent1">
                    <a:lumMod val="75000"/>
                  </a:schemeClr>
                </a:solidFill>
                <a:latin typeface="+mn-ea"/>
              </a:rPr>
              <a:t>ON/OFF</a:t>
            </a:r>
            <a:r>
              <a:rPr lang="ja-JP" altLang="en-US" dirty="0">
                <a:solidFill>
                  <a:schemeClr val="accent1">
                    <a:lumMod val="75000"/>
                  </a:schemeClr>
                </a:solidFill>
                <a:latin typeface="+mn-ea"/>
              </a:rPr>
              <a:t>機能を行うためのソフトウエアを組み込んだ日本初の機器です。（日本製）</a:t>
            </a:r>
            <a:endParaRPr lang="en-US" altLang="ja-JP" dirty="0">
              <a:solidFill>
                <a:schemeClr val="accent1">
                  <a:lumMod val="75000"/>
                </a:schemeClr>
              </a:solidFill>
              <a:latin typeface="+mn-ea"/>
            </a:endParaRPr>
          </a:p>
        </p:txBody>
      </p:sp>
    </p:spTree>
    <p:extLst>
      <p:ext uri="{BB962C8B-B14F-4D97-AF65-F5344CB8AC3E}">
        <p14:creationId xmlns:p14="http://schemas.microsoft.com/office/powerpoint/2010/main" val="426900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1FDA1AB-1328-4F57-AAC9-09F6E6898896}"/>
              </a:ext>
            </a:extLst>
          </p:cNvPr>
          <p:cNvSpPr txBox="1"/>
          <p:nvPr/>
        </p:nvSpPr>
        <p:spPr>
          <a:xfrm>
            <a:off x="755576" y="1268760"/>
            <a:ext cx="7848872" cy="425758"/>
          </a:xfrm>
          <a:prstGeom prst="rect">
            <a:avLst/>
          </a:prstGeom>
          <a:noFill/>
        </p:spPr>
        <p:txBody>
          <a:bodyPr wrap="square" rtlCol="0">
            <a:spAutoFit/>
          </a:bodyPr>
          <a:lstStyle/>
          <a:p>
            <a:pPr>
              <a:lnSpc>
                <a:spcPts val="1400"/>
              </a:lnSpc>
            </a:pPr>
            <a:endParaRPr kumimoji="1" lang="en-US" altLang="ja-JP" sz="1400" dirty="0">
              <a:solidFill>
                <a:srgbClr val="000099"/>
              </a:solidFill>
              <a:latin typeface="Meiryo UI" pitchFamily="50" charset="-128"/>
              <a:ea typeface="Meiryo UI" pitchFamily="50" charset="-128"/>
              <a:cs typeface="Meiryo UI" pitchFamily="50" charset="-128"/>
            </a:endParaRPr>
          </a:p>
          <a:p>
            <a:pPr>
              <a:lnSpc>
                <a:spcPts val="1200"/>
              </a:lnSpc>
            </a:pPr>
            <a:endParaRPr lang="ja-JP" altLang="en-US" sz="1000" dirty="0">
              <a:latin typeface="Meiryo UI" pitchFamily="50" charset="-128"/>
              <a:ea typeface="Meiryo UI" pitchFamily="50" charset="-128"/>
              <a:cs typeface="Meiryo UI" pitchFamily="50" charset="-128"/>
            </a:endParaRPr>
          </a:p>
        </p:txBody>
      </p:sp>
      <p:grpSp>
        <p:nvGrpSpPr>
          <p:cNvPr id="10" name="グループ化 9">
            <a:extLst>
              <a:ext uri="{FF2B5EF4-FFF2-40B4-BE49-F238E27FC236}">
                <a16:creationId xmlns:a16="http://schemas.microsoft.com/office/drawing/2014/main" id="{05DB6966-6CC4-4FDB-96F9-B2AC8F364C1F}"/>
              </a:ext>
            </a:extLst>
          </p:cNvPr>
          <p:cNvGrpSpPr/>
          <p:nvPr/>
        </p:nvGrpSpPr>
        <p:grpSpPr>
          <a:xfrm>
            <a:off x="539552" y="2428959"/>
            <a:ext cx="7704856" cy="3530807"/>
            <a:chOff x="899592" y="2076943"/>
            <a:chExt cx="7704856" cy="3530807"/>
          </a:xfrm>
        </p:grpSpPr>
        <p:graphicFrame>
          <p:nvGraphicFramePr>
            <p:cNvPr id="7" name="グラフ 6">
              <a:extLst>
                <a:ext uri="{FF2B5EF4-FFF2-40B4-BE49-F238E27FC236}">
                  <a16:creationId xmlns:a16="http://schemas.microsoft.com/office/drawing/2014/main" id="{0F7ADD3F-3937-4C8D-8DDE-C5AE8F4A24D8}"/>
                </a:ext>
              </a:extLst>
            </p:cNvPr>
            <p:cNvGraphicFramePr>
              <a:graphicFrameLocks/>
            </p:cNvGraphicFramePr>
            <p:nvPr>
              <p:extLst/>
            </p:nvPr>
          </p:nvGraphicFramePr>
          <p:xfrm>
            <a:off x="899592" y="2076943"/>
            <a:ext cx="3528392" cy="35308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5000ED9E-21C4-439C-B43D-9336ABFA85FF}"/>
                </a:ext>
              </a:extLst>
            </p:cNvPr>
            <p:cNvGraphicFramePr>
              <a:graphicFrameLocks/>
            </p:cNvGraphicFramePr>
            <p:nvPr>
              <p:extLst/>
            </p:nvPr>
          </p:nvGraphicFramePr>
          <p:xfrm>
            <a:off x="5181600" y="2076943"/>
            <a:ext cx="3422848" cy="3530807"/>
          </p:xfrm>
          <a:graphic>
            <a:graphicData uri="http://schemas.openxmlformats.org/drawingml/2006/chart">
              <c:chart xmlns:c="http://schemas.openxmlformats.org/drawingml/2006/chart" xmlns:r="http://schemas.openxmlformats.org/officeDocument/2006/relationships" r:id="rId3"/>
            </a:graphicData>
          </a:graphic>
        </p:graphicFrame>
        <p:sp>
          <p:nvSpPr>
            <p:cNvPr id="3" name="矢印: 右 2">
              <a:extLst>
                <a:ext uri="{FF2B5EF4-FFF2-40B4-BE49-F238E27FC236}">
                  <a16:creationId xmlns:a16="http://schemas.microsoft.com/office/drawing/2014/main" id="{C47A7516-FD02-4987-98F0-FBDA507C15C7}"/>
                </a:ext>
              </a:extLst>
            </p:cNvPr>
            <p:cNvSpPr/>
            <p:nvPr/>
          </p:nvSpPr>
          <p:spPr>
            <a:xfrm>
              <a:off x="4726647" y="3356992"/>
              <a:ext cx="288032" cy="720080"/>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 name="テキスト ボックス 8">
            <a:extLst>
              <a:ext uri="{FF2B5EF4-FFF2-40B4-BE49-F238E27FC236}">
                <a16:creationId xmlns:a16="http://schemas.microsoft.com/office/drawing/2014/main" id="{924E96AA-54C6-4DC2-AE0D-303F9564C6CE}"/>
              </a:ext>
            </a:extLst>
          </p:cNvPr>
          <p:cNvSpPr txBox="1"/>
          <p:nvPr/>
        </p:nvSpPr>
        <p:spPr>
          <a:xfrm>
            <a:off x="658195" y="1170581"/>
            <a:ext cx="7992888" cy="954107"/>
          </a:xfrm>
          <a:prstGeom prst="rect">
            <a:avLst/>
          </a:prstGeom>
          <a:noFill/>
        </p:spPr>
        <p:txBody>
          <a:bodyPr wrap="square" rtlCol="0">
            <a:spAutoFit/>
          </a:bodyPr>
          <a:lstStyle/>
          <a:p>
            <a:r>
              <a:rPr kumimoji="1" lang="ja-JP" altLang="en-US" sz="1400" dirty="0">
                <a:latin typeface="+mn-ea"/>
                <a:cs typeface="Meiryo UI" pitchFamily="50" charset="-128"/>
              </a:rPr>
              <a:t>通常、図</a:t>
            </a:r>
            <a:r>
              <a:rPr kumimoji="1" lang="en-US" altLang="ja-JP" sz="1400" dirty="0">
                <a:latin typeface="+mn-ea"/>
                <a:cs typeface="Meiryo UI" pitchFamily="50" charset="-128"/>
              </a:rPr>
              <a:t>1</a:t>
            </a:r>
            <a:r>
              <a:rPr kumimoji="1" lang="ja-JP" altLang="en-US" sz="1400" dirty="0" err="1">
                <a:latin typeface="+mn-ea"/>
                <a:cs typeface="Meiryo UI" pitchFamily="50" charset="-128"/>
              </a:rPr>
              <a:t>のように</a:t>
            </a:r>
            <a:r>
              <a:rPr kumimoji="1" lang="ja-JP" altLang="en-US" sz="1400" dirty="0">
                <a:latin typeface="+mn-ea"/>
                <a:cs typeface="Meiryo UI" pitchFamily="50" charset="-128"/>
              </a:rPr>
              <a:t>電圧が上がり始めてから遅れて電流が流れ始めます。</a:t>
            </a:r>
            <a:endParaRPr kumimoji="1" lang="en-US" altLang="ja-JP" sz="1400" dirty="0">
              <a:latin typeface="+mn-ea"/>
              <a:cs typeface="Meiryo UI" pitchFamily="50" charset="-128"/>
            </a:endParaRPr>
          </a:p>
          <a:p>
            <a:r>
              <a:rPr lang="ja-JP" altLang="en-US" sz="1400" dirty="0">
                <a:latin typeface="+mn-ea"/>
                <a:cs typeface="Meiryo UI" pitchFamily="50" charset="-128"/>
              </a:rPr>
              <a:t>エルマ力率改善ユニットは、この位相のずれを減らし、力率の改善</a:t>
            </a:r>
            <a:r>
              <a:rPr lang="en-US" altLang="ja-JP" sz="1400" dirty="0">
                <a:latin typeface="+mn-ea"/>
                <a:cs typeface="Meiryo UI" pitchFamily="50" charset="-128"/>
              </a:rPr>
              <a:t>(</a:t>
            </a:r>
            <a:r>
              <a:rPr lang="ja-JP" altLang="en-US" sz="1400" dirty="0">
                <a:latin typeface="+mn-ea"/>
                <a:cs typeface="Meiryo UI" pitchFamily="50" charset="-128"/>
              </a:rPr>
              <a:t>無効電力を減小）することにより電圧を維持したまま、流れる電流を少なくします。</a:t>
            </a:r>
            <a:endParaRPr lang="en-US" altLang="ja-JP" sz="1400" dirty="0">
              <a:latin typeface="+mn-ea"/>
              <a:cs typeface="Meiryo UI" pitchFamily="50" charset="-128"/>
            </a:endParaRPr>
          </a:p>
          <a:p>
            <a:r>
              <a:rPr kumimoji="1" lang="ja-JP" altLang="en-US" sz="1400" dirty="0">
                <a:latin typeface="+mn-ea"/>
                <a:cs typeface="Meiryo UI" pitchFamily="50" charset="-128"/>
              </a:rPr>
              <a:t>このことにより、電気代が節約されます。</a:t>
            </a:r>
          </a:p>
        </p:txBody>
      </p:sp>
      <p:cxnSp>
        <p:nvCxnSpPr>
          <p:cNvPr id="12" name="直線矢印コネクタ 11">
            <a:extLst>
              <a:ext uri="{FF2B5EF4-FFF2-40B4-BE49-F238E27FC236}">
                <a16:creationId xmlns:a16="http://schemas.microsoft.com/office/drawing/2014/main" id="{66FFA9DB-BC2A-4D39-A6C9-E9E836ABB166}"/>
              </a:ext>
            </a:extLst>
          </p:cNvPr>
          <p:cNvCxnSpPr>
            <a:cxnSpLocks/>
          </p:cNvCxnSpPr>
          <p:nvPr/>
        </p:nvCxnSpPr>
        <p:spPr>
          <a:xfrm flipH="1" flipV="1">
            <a:off x="887260" y="4414736"/>
            <a:ext cx="654948"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8329844-C8EC-4B59-BF25-980D4A1BE28D}"/>
              </a:ext>
            </a:extLst>
          </p:cNvPr>
          <p:cNvCxnSpPr>
            <a:cxnSpLocks/>
          </p:cNvCxnSpPr>
          <p:nvPr/>
        </p:nvCxnSpPr>
        <p:spPr>
          <a:xfrm flipV="1">
            <a:off x="1829668" y="4429088"/>
            <a:ext cx="747743"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12E2F1B8-916F-4F5D-80E3-B998163571F5}"/>
              </a:ext>
            </a:extLst>
          </p:cNvPr>
          <p:cNvSpPr txBox="1"/>
          <p:nvPr/>
        </p:nvSpPr>
        <p:spPr>
          <a:xfrm>
            <a:off x="1331640" y="4801573"/>
            <a:ext cx="824654" cy="276999"/>
          </a:xfrm>
          <a:prstGeom prst="rect">
            <a:avLst/>
          </a:prstGeom>
          <a:noFill/>
          <a:ln>
            <a:solidFill>
              <a:srgbClr val="FF0000"/>
            </a:solidFill>
          </a:ln>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無効電力</a:t>
            </a:r>
          </a:p>
        </p:txBody>
      </p:sp>
      <p:sp>
        <p:nvSpPr>
          <p:cNvPr id="18" name="テキスト ボックス 17">
            <a:extLst>
              <a:ext uri="{FF2B5EF4-FFF2-40B4-BE49-F238E27FC236}">
                <a16:creationId xmlns:a16="http://schemas.microsoft.com/office/drawing/2014/main" id="{3CFFBF78-32E9-4D24-B6EC-705B88F677AE}"/>
              </a:ext>
            </a:extLst>
          </p:cNvPr>
          <p:cNvSpPr txBox="1"/>
          <p:nvPr/>
        </p:nvSpPr>
        <p:spPr>
          <a:xfrm>
            <a:off x="5428574" y="4765865"/>
            <a:ext cx="1015634" cy="461665"/>
          </a:xfrm>
          <a:prstGeom prst="rect">
            <a:avLst/>
          </a:prstGeom>
          <a:noFill/>
          <a:ln>
            <a:solidFill>
              <a:srgbClr val="FF0000"/>
            </a:solidFill>
          </a:ln>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少なくなった無効電力</a:t>
            </a:r>
          </a:p>
        </p:txBody>
      </p:sp>
      <p:cxnSp>
        <p:nvCxnSpPr>
          <p:cNvPr id="19" name="直線矢印コネクタ 18">
            <a:extLst>
              <a:ext uri="{FF2B5EF4-FFF2-40B4-BE49-F238E27FC236}">
                <a16:creationId xmlns:a16="http://schemas.microsoft.com/office/drawing/2014/main" id="{04023ADC-1130-459B-80E8-B66FE460C849}"/>
              </a:ext>
            </a:extLst>
          </p:cNvPr>
          <p:cNvCxnSpPr>
            <a:cxnSpLocks/>
          </p:cNvCxnSpPr>
          <p:nvPr/>
        </p:nvCxnSpPr>
        <p:spPr>
          <a:xfrm flipV="1">
            <a:off x="5870499" y="4355308"/>
            <a:ext cx="753070" cy="410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8CA68B3-6683-4D54-80FA-B8CF00FCFD2F}"/>
              </a:ext>
            </a:extLst>
          </p:cNvPr>
          <p:cNvCxnSpPr>
            <a:cxnSpLocks/>
          </p:cNvCxnSpPr>
          <p:nvPr/>
        </p:nvCxnSpPr>
        <p:spPr>
          <a:xfrm flipH="1" flipV="1">
            <a:off x="5046241" y="4346797"/>
            <a:ext cx="748288" cy="419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7AC7093F-7148-42F3-B284-A361CDE00D25}"/>
              </a:ext>
            </a:extLst>
          </p:cNvPr>
          <p:cNvSpPr txBox="1"/>
          <p:nvPr/>
        </p:nvSpPr>
        <p:spPr>
          <a:xfrm>
            <a:off x="528995" y="289387"/>
            <a:ext cx="3816424" cy="646331"/>
          </a:xfrm>
          <a:prstGeom prst="rect">
            <a:avLst/>
          </a:prstGeom>
          <a:noFill/>
        </p:spPr>
        <p:txBody>
          <a:bodyPr wrap="square" rtlCol="0">
            <a:spAutoFit/>
          </a:bodyPr>
          <a:lstStyle/>
          <a:p>
            <a:r>
              <a:rPr kumimoji="1" lang="ja-JP" altLang="en-US" sz="3600" dirty="0">
                <a:latin typeface="+mn-ea"/>
                <a:cs typeface="Meiryo UI" pitchFamily="50" charset="-128"/>
              </a:rPr>
              <a:t>力率改善の原理</a:t>
            </a:r>
          </a:p>
        </p:txBody>
      </p:sp>
      <p:sp>
        <p:nvSpPr>
          <p:cNvPr id="2" name="テキスト ボックス 1">
            <a:extLst>
              <a:ext uri="{FF2B5EF4-FFF2-40B4-BE49-F238E27FC236}">
                <a16:creationId xmlns:a16="http://schemas.microsoft.com/office/drawing/2014/main" id="{E31A5017-4E6D-4660-99E0-F6E9C8A638BF}"/>
              </a:ext>
            </a:extLst>
          </p:cNvPr>
          <p:cNvSpPr txBox="1"/>
          <p:nvPr/>
        </p:nvSpPr>
        <p:spPr>
          <a:xfrm>
            <a:off x="6084168" y="2808750"/>
            <a:ext cx="1404816" cy="338554"/>
          </a:xfrm>
          <a:prstGeom prst="rect">
            <a:avLst/>
          </a:prstGeom>
          <a:noFill/>
          <a:ln w="28575">
            <a:solidFill>
              <a:srgbClr val="92D050"/>
            </a:solidFill>
          </a:ln>
        </p:spPr>
        <p:txBody>
          <a:bodyPr wrap="square" rtlCol="0">
            <a:spAutoFit/>
          </a:bodyPr>
          <a:lstStyle/>
          <a:p>
            <a:pPr algn="ctr"/>
            <a:r>
              <a:rPr kumimoji="1" lang="ja-JP" altLang="en-US" sz="1600" dirty="0">
                <a:latin typeface="+mn-ea"/>
              </a:rPr>
              <a:t>減った電流量</a:t>
            </a:r>
          </a:p>
        </p:txBody>
      </p:sp>
      <p:cxnSp>
        <p:nvCxnSpPr>
          <p:cNvPr id="5" name="直線矢印コネクタ 4">
            <a:extLst>
              <a:ext uri="{FF2B5EF4-FFF2-40B4-BE49-F238E27FC236}">
                <a16:creationId xmlns:a16="http://schemas.microsoft.com/office/drawing/2014/main" id="{25469939-5F21-44DF-82B1-8956270B0D9F}"/>
              </a:ext>
            </a:extLst>
          </p:cNvPr>
          <p:cNvCxnSpPr>
            <a:stCxn id="2" idx="2"/>
          </p:cNvCxnSpPr>
          <p:nvPr/>
        </p:nvCxnSpPr>
        <p:spPr>
          <a:xfrm flipH="1">
            <a:off x="5936391" y="3147304"/>
            <a:ext cx="850185" cy="5617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36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259D73B-BA64-4558-9B7A-0D7409A008F1}"/>
              </a:ext>
            </a:extLst>
          </p:cNvPr>
          <p:cNvSpPr>
            <a:spLocks noGrp="1"/>
          </p:cNvSpPr>
          <p:nvPr>
            <p:ph type="ftr" sz="quarter" idx="3"/>
          </p:nvPr>
        </p:nvSpPr>
        <p:spPr/>
        <p:txBody>
          <a:bodyPr/>
          <a:lstStyle/>
          <a:p>
            <a:r>
              <a:rPr lang="en-US" altLang="ja-JP"/>
              <a:t>Copyright (C) Think-SVC Allright Reserved.</a:t>
            </a:r>
            <a:endParaRPr lang="ja-JP" altLang="en-US" dirty="0"/>
          </a:p>
        </p:txBody>
      </p:sp>
      <p:sp>
        <p:nvSpPr>
          <p:cNvPr id="3" name="スライド番号プレースホルダー 2">
            <a:extLst>
              <a:ext uri="{FF2B5EF4-FFF2-40B4-BE49-F238E27FC236}">
                <a16:creationId xmlns:a16="http://schemas.microsoft.com/office/drawing/2014/main" id="{7D8C4D1C-63CB-4F84-A78E-C39C63D91088}"/>
              </a:ext>
            </a:extLst>
          </p:cNvPr>
          <p:cNvSpPr>
            <a:spLocks noGrp="1"/>
          </p:cNvSpPr>
          <p:nvPr>
            <p:ph type="sldNum" sz="quarter" idx="4"/>
          </p:nvPr>
        </p:nvSpPr>
        <p:spPr/>
        <p:txBody>
          <a:bodyPr/>
          <a:lstStyle/>
          <a:p>
            <a:fld id="{EEF4D928-2C13-4085-ACC0-C001029B0086}" type="slidenum">
              <a:rPr lang="ja-JP" altLang="en-US" smtClean="0"/>
              <a:pPr/>
              <a:t>6</a:t>
            </a:fld>
            <a:endParaRPr lang="ja-JP" altLang="en-US" dirty="0"/>
          </a:p>
        </p:txBody>
      </p:sp>
      <p:sp>
        <p:nvSpPr>
          <p:cNvPr id="4" name="テキスト ボックス 3">
            <a:extLst>
              <a:ext uri="{FF2B5EF4-FFF2-40B4-BE49-F238E27FC236}">
                <a16:creationId xmlns:a16="http://schemas.microsoft.com/office/drawing/2014/main" id="{9F2F57FB-0876-49B8-BEAB-F79D03DF6653}"/>
              </a:ext>
            </a:extLst>
          </p:cNvPr>
          <p:cNvSpPr txBox="1"/>
          <p:nvPr/>
        </p:nvSpPr>
        <p:spPr>
          <a:xfrm>
            <a:off x="528994" y="289387"/>
            <a:ext cx="5555173" cy="646331"/>
          </a:xfrm>
          <a:prstGeom prst="rect">
            <a:avLst/>
          </a:prstGeom>
          <a:noFill/>
        </p:spPr>
        <p:txBody>
          <a:bodyPr wrap="square" rtlCol="0">
            <a:spAutoFit/>
          </a:bodyPr>
          <a:lstStyle/>
          <a:p>
            <a:r>
              <a:rPr kumimoji="1" lang="ja-JP" altLang="en-US" sz="3600" dirty="0">
                <a:latin typeface="+mn-ea"/>
                <a:cs typeface="Meiryo UI" pitchFamily="50" charset="-128"/>
              </a:rPr>
              <a:t>力率改善ユニット</a:t>
            </a:r>
          </a:p>
        </p:txBody>
      </p:sp>
      <p:pic>
        <p:nvPicPr>
          <p:cNvPr id="6" name="図 5">
            <a:extLst>
              <a:ext uri="{FF2B5EF4-FFF2-40B4-BE49-F238E27FC236}">
                <a16:creationId xmlns:a16="http://schemas.microsoft.com/office/drawing/2014/main" id="{FF66C270-3F9E-46ED-87F9-0908918963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88" y="1968378"/>
            <a:ext cx="3771699" cy="2828774"/>
          </a:xfrm>
          <a:prstGeom prst="rect">
            <a:avLst/>
          </a:prstGeom>
        </p:spPr>
      </p:pic>
      <p:pic>
        <p:nvPicPr>
          <p:cNvPr id="12" name="図 11">
            <a:extLst>
              <a:ext uri="{FF2B5EF4-FFF2-40B4-BE49-F238E27FC236}">
                <a16:creationId xmlns:a16="http://schemas.microsoft.com/office/drawing/2014/main" id="{3BF426FD-87C2-4139-9460-5FF23FA6FA9E}"/>
              </a:ext>
            </a:extLst>
          </p:cNvPr>
          <p:cNvPicPr>
            <a:picLocks noChangeAspect="1"/>
          </p:cNvPicPr>
          <p:nvPr/>
        </p:nvPicPr>
        <p:blipFill>
          <a:blip r:embed="rId3"/>
          <a:stretch>
            <a:fillRect/>
          </a:stretch>
        </p:blipFill>
        <p:spPr>
          <a:xfrm>
            <a:off x="4688732" y="1968378"/>
            <a:ext cx="3771700" cy="2836834"/>
          </a:xfrm>
          <a:prstGeom prst="rect">
            <a:avLst/>
          </a:prstGeom>
        </p:spPr>
      </p:pic>
      <p:sp>
        <p:nvSpPr>
          <p:cNvPr id="13" name="テキスト ボックス 12">
            <a:extLst>
              <a:ext uri="{FF2B5EF4-FFF2-40B4-BE49-F238E27FC236}">
                <a16:creationId xmlns:a16="http://schemas.microsoft.com/office/drawing/2014/main" id="{E796A54C-DB46-47AD-BCD3-D774EFE5DB33}"/>
              </a:ext>
            </a:extLst>
          </p:cNvPr>
          <p:cNvSpPr txBox="1"/>
          <p:nvPr/>
        </p:nvSpPr>
        <p:spPr>
          <a:xfrm>
            <a:off x="4688732" y="5001928"/>
            <a:ext cx="4248472" cy="369332"/>
          </a:xfrm>
          <a:prstGeom prst="rect">
            <a:avLst/>
          </a:prstGeom>
          <a:noFill/>
        </p:spPr>
        <p:txBody>
          <a:bodyPr wrap="square" rtlCol="0">
            <a:spAutoFit/>
          </a:bodyPr>
          <a:lstStyle/>
          <a:p>
            <a:pPr algn="l"/>
            <a:r>
              <a:rPr kumimoji="1" lang="ja-JP" altLang="en-US" dirty="0">
                <a:latin typeface="+mn-ea"/>
              </a:rPr>
              <a:t>ユニットの内部（一部マスクしてあります）</a:t>
            </a:r>
          </a:p>
        </p:txBody>
      </p:sp>
      <p:sp>
        <p:nvSpPr>
          <p:cNvPr id="14" name="テキスト ボックス 13">
            <a:extLst>
              <a:ext uri="{FF2B5EF4-FFF2-40B4-BE49-F238E27FC236}">
                <a16:creationId xmlns:a16="http://schemas.microsoft.com/office/drawing/2014/main" id="{F0C05D8B-96D2-4CF7-BBC6-D1284E9E5C8A}"/>
              </a:ext>
            </a:extLst>
          </p:cNvPr>
          <p:cNvSpPr txBox="1"/>
          <p:nvPr/>
        </p:nvSpPr>
        <p:spPr>
          <a:xfrm>
            <a:off x="1259632" y="5020372"/>
            <a:ext cx="2829352" cy="369332"/>
          </a:xfrm>
          <a:prstGeom prst="rect">
            <a:avLst/>
          </a:prstGeom>
          <a:noFill/>
        </p:spPr>
        <p:txBody>
          <a:bodyPr wrap="square" rtlCol="0">
            <a:spAutoFit/>
          </a:bodyPr>
          <a:lstStyle/>
          <a:p>
            <a:pPr algn="l"/>
            <a:r>
              <a:rPr kumimoji="1" lang="ja-JP" altLang="en-US" dirty="0">
                <a:latin typeface="+mn-ea"/>
              </a:rPr>
              <a:t>ユニットの外観</a:t>
            </a:r>
          </a:p>
        </p:txBody>
      </p:sp>
    </p:spTree>
    <p:extLst>
      <p:ext uri="{BB962C8B-B14F-4D97-AF65-F5344CB8AC3E}">
        <p14:creationId xmlns:p14="http://schemas.microsoft.com/office/powerpoint/2010/main" val="410807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A298889-07A1-47E9-949D-8596DC941107}"/>
              </a:ext>
            </a:extLst>
          </p:cNvPr>
          <p:cNvSpPr>
            <a:spLocks noGrp="1"/>
          </p:cNvSpPr>
          <p:nvPr>
            <p:ph type="ftr" sz="quarter" idx="3"/>
          </p:nvPr>
        </p:nvSpPr>
        <p:spPr/>
        <p:txBody>
          <a:bodyPr/>
          <a:lstStyle/>
          <a:p>
            <a:r>
              <a:rPr lang="en-US" altLang="ja-JP" dirty="0"/>
              <a:t>Copyright (C) Think-SVC </a:t>
            </a:r>
            <a:r>
              <a:rPr lang="en-US" altLang="ja-JP" dirty="0" err="1"/>
              <a:t>Allright</a:t>
            </a:r>
            <a:r>
              <a:rPr lang="en-US" altLang="ja-JP" dirty="0"/>
              <a:t> Reserved.</a:t>
            </a:r>
            <a:endParaRPr lang="ja-JP" altLang="en-US" dirty="0"/>
          </a:p>
        </p:txBody>
      </p:sp>
      <p:sp>
        <p:nvSpPr>
          <p:cNvPr id="3" name="スライド番号プレースホルダー 2">
            <a:extLst>
              <a:ext uri="{FF2B5EF4-FFF2-40B4-BE49-F238E27FC236}">
                <a16:creationId xmlns:a16="http://schemas.microsoft.com/office/drawing/2014/main" id="{C62D4367-EEFE-4E86-9861-2568498E4B12}"/>
              </a:ext>
            </a:extLst>
          </p:cNvPr>
          <p:cNvSpPr>
            <a:spLocks noGrp="1"/>
          </p:cNvSpPr>
          <p:nvPr>
            <p:ph type="sldNum" sz="quarter" idx="4"/>
          </p:nvPr>
        </p:nvSpPr>
        <p:spPr/>
        <p:txBody>
          <a:bodyPr/>
          <a:lstStyle/>
          <a:p>
            <a:fld id="{EEF4D928-2C13-4085-ACC0-C001029B0086}" type="slidenum">
              <a:rPr lang="ja-JP" altLang="en-US" smtClean="0"/>
              <a:pPr/>
              <a:t>7</a:t>
            </a:fld>
            <a:endParaRPr lang="ja-JP" altLang="en-US" dirty="0"/>
          </a:p>
        </p:txBody>
      </p:sp>
      <p:sp>
        <p:nvSpPr>
          <p:cNvPr id="5" name="テキスト ボックス 4">
            <a:extLst>
              <a:ext uri="{FF2B5EF4-FFF2-40B4-BE49-F238E27FC236}">
                <a16:creationId xmlns:a16="http://schemas.microsoft.com/office/drawing/2014/main" id="{6A3A0454-5B64-4269-8818-A92CCD090861}"/>
              </a:ext>
            </a:extLst>
          </p:cNvPr>
          <p:cNvSpPr txBox="1"/>
          <p:nvPr/>
        </p:nvSpPr>
        <p:spPr>
          <a:xfrm>
            <a:off x="528994" y="289387"/>
            <a:ext cx="5555173" cy="646331"/>
          </a:xfrm>
          <a:prstGeom prst="rect">
            <a:avLst/>
          </a:prstGeom>
          <a:noFill/>
        </p:spPr>
        <p:txBody>
          <a:bodyPr wrap="square" rtlCol="0">
            <a:spAutoFit/>
          </a:bodyPr>
          <a:lstStyle/>
          <a:p>
            <a:r>
              <a:rPr kumimoji="1" lang="ja-JP" altLang="en-US" sz="3600" dirty="0">
                <a:latin typeface="+mn-ea"/>
                <a:cs typeface="Meiryo UI" pitchFamily="50" charset="-128"/>
              </a:rPr>
              <a:t>お客様の店舗の例</a:t>
            </a:r>
          </a:p>
        </p:txBody>
      </p:sp>
      <p:pic>
        <p:nvPicPr>
          <p:cNvPr id="7" name="図 6">
            <a:extLst>
              <a:ext uri="{FF2B5EF4-FFF2-40B4-BE49-F238E27FC236}">
                <a16:creationId xmlns:a16="http://schemas.microsoft.com/office/drawing/2014/main" id="{515322B2-3E22-45A4-BFC9-5742CC9398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7" y="4007905"/>
            <a:ext cx="2541509" cy="1906132"/>
          </a:xfrm>
          <a:prstGeom prst="rect">
            <a:avLst/>
          </a:prstGeom>
        </p:spPr>
      </p:pic>
      <p:pic>
        <p:nvPicPr>
          <p:cNvPr id="9" name="図 8">
            <a:extLst>
              <a:ext uri="{FF2B5EF4-FFF2-40B4-BE49-F238E27FC236}">
                <a16:creationId xmlns:a16="http://schemas.microsoft.com/office/drawing/2014/main" id="{178F9C20-8986-4816-A210-892CBC6A9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917851" y="1787004"/>
            <a:ext cx="3569896" cy="2677422"/>
          </a:xfrm>
          <a:prstGeom prst="rect">
            <a:avLst/>
          </a:prstGeom>
        </p:spPr>
      </p:pic>
      <p:pic>
        <p:nvPicPr>
          <p:cNvPr id="11" name="図 10">
            <a:extLst>
              <a:ext uri="{FF2B5EF4-FFF2-40B4-BE49-F238E27FC236}">
                <a16:creationId xmlns:a16="http://schemas.microsoft.com/office/drawing/2014/main" id="{69985BE6-03CF-486B-901F-007D741A5A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7" y="1340767"/>
            <a:ext cx="2541509" cy="1906131"/>
          </a:xfrm>
          <a:prstGeom prst="rect">
            <a:avLst/>
          </a:prstGeom>
        </p:spPr>
      </p:pic>
      <p:sp>
        <p:nvSpPr>
          <p:cNvPr id="4" name="テキスト ボックス 3">
            <a:extLst>
              <a:ext uri="{FF2B5EF4-FFF2-40B4-BE49-F238E27FC236}">
                <a16:creationId xmlns:a16="http://schemas.microsoft.com/office/drawing/2014/main" id="{B7A33087-57FD-4656-8FC6-3D8FE4C8CA44}"/>
              </a:ext>
            </a:extLst>
          </p:cNvPr>
          <p:cNvSpPr txBox="1"/>
          <p:nvPr/>
        </p:nvSpPr>
        <p:spPr>
          <a:xfrm>
            <a:off x="1619672" y="3297206"/>
            <a:ext cx="3168352" cy="369332"/>
          </a:xfrm>
          <a:prstGeom prst="rect">
            <a:avLst/>
          </a:prstGeom>
          <a:noFill/>
        </p:spPr>
        <p:txBody>
          <a:bodyPr wrap="square" rtlCol="0">
            <a:spAutoFit/>
          </a:bodyPr>
          <a:lstStyle/>
          <a:p>
            <a:pPr algn="l"/>
            <a:r>
              <a:rPr kumimoji="1" lang="ja-JP" altLang="en-US" dirty="0">
                <a:latin typeface="+mn-ea"/>
              </a:rPr>
              <a:t>バックヤードにある分電盤</a:t>
            </a:r>
          </a:p>
        </p:txBody>
      </p:sp>
      <p:sp>
        <p:nvSpPr>
          <p:cNvPr id="10" name="テキスト ボックス 9">
            <a:extLst>
              <a:ext uri="{FF2B5EF4-FFF2-40B4-BE49-F238E27FC236}">
                <a16:creationId xmlns:a16="http://schemas.microsoft.com/office/drawing/2014/main" id="{E74C946A-88CA-44F3-AA90-5A5739FB359E}"/>
              </a:ext>
            </a:extLst>
          </p:cNvPr>
          <p:cNvSpPr txBox="1"/>
          <p:nvPr/>
        </p:nvSpPr>
        <p:spPr>
          <a:xfrm>
            <a:off x="5500001" y="5009202"/>
            <a:ext cx="2541509" cy="369332"/>
          </a:xfrm>
          <a:prstGeom prst="rect">
            <a:avLst/>
          </a:prstGeom>
          <a:noFill/>
        </p:spPr>
        <p:txBody>
          <a:bodyPr wrap="square" rtlCol="0">
            <a:spAutoFit/>
          </a:bodyPr>
          <a:lstStyle/>
          <a:p>
            <a:pPr algn="l"/>
            <a:r>
              <a:rPr kumimoji="1" lang="ja-JP" altLang="en-US" dirty="0">
                <a:latin typeface="+mn-ea"/>
              </a:rPr>
              <a:t>分電盤にロガーを取付</a:t>
            </a:r>
          </a:p>
        </p:txBody>
      </p:sp>
      <p:sp>
        <p:nvSpPr>
          <p:cNvPr id="12" name="テキスト ボックス 11">
            <a:extLst>
              <a:ext uri="{FF2B5EF4-FFF2-40B4-BE49-F238E27FC236}">
                <a16:creationId xmlns:a16="http://schemas.microsoft.com/office/drawing/2014/main" id="{C0536ED5-6162-4452-B8BA-2C8120518132}"/>
              </a:ext>
            </a:extLst>
          </p:cNvPr>
          <p:cNvSpPr txBox="1"/>
          <p:nvPr/>
        </p:nvSpPr>
        <p:spPr>
          <a:xfrm>
            <a:off x="2123728" y="5914037"/>
            <a:ext cx="2541509" cy="369332"/>
          </a:xfrm>
          <a:prstGeom prst="rect">
            <a:avLst/>
          </a:prstGeom>
          <a:noFill/>
        </p:spPr>
        <p:txBody>
          <a:bodyPr wrap="square" rtlCol="0">
            <a:spAutoFit/>
          </a:bodyPr>
          <a:lstStyle/>
          <a:p>
            <a:pPr algn="l"/>
            <a:r>
              <a:rPr kumimoji="1" lang="ja-JP" altLang="en-US" dirty="0">
                <a:latin typeface="+mn-ea"/>
              </a:rPr>
              <a:t>ロガーの画面</a:t>
            </a:r>
          </a:p>
        </p:txBody>
      </p:sp>
    </p:spTree>
    <p:extLst>
      <p:ext uri="{BB962C8B-B14F-4D97-AF65-F5344CB8AC3E}">
        <p14:creationId xmlns:p14="http://schemas.microsoft.com/office/powerpoint/2010/main" val="334045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54400" y="345374"/>
            <a:ext cx="8242145" cy="584775"/>
          </a:xfrm>
          <a:prstGeom prst="rect">
            <a:avLst/>
          </a:prstGeom>
          <a:noFill/>
        </p:spPr>
        <p:txBody>
          <a:bodyPr wrap="square" rtlCol="0">
            <a:spAutoFit/>
          </a:bodyPr>
          <a:lstStyle/>
          <a:p>
            <a:r>
              <a:rPr lang="ja-JP" altLang="en-US" sz="3200" dirty="0">
                <a:latin typeface="+mn-ea"/>
              </a:rPr>
              <a:t>エルマ</a:t>
            </a:r>
            <a:r>
              <a:rPr lang="en-US" altLang="ja-JP" sz="3200" dirty="0">
                <a:latin typeface="+mn-ea"/>
              </a:rPr>
              <a:t>PF improver</a:t>
            </a:r>
            <a:r>
              <a:rPr lang="ja-JP" altLang="en-US" sz="3200" dirty="0">
                <a:latin typeface="+mn-ea"/>
              </a:rPr>
              <a:t>と従来機器の違い</a:t>
            </a:r>
            <a:endParaRPr kumimoji="1" lang="ja-JP" altLang="en-US" sz="3200" dirty="0">
              <a:latin typeface="+mn-ea"/>
            </a:endParaRPr>
          </a:p>
        </p:txBody>
      </p:sp>
      <p:sp>
        <p:nvSpPr>
          <p:cNvPr id="11" name="フッター プレースホルダ 10"/>
          <p:cNvSpPr>
            <a:spLocks noGrp="1"/>
          </p:cNvSpPr>
          <p:nvPr>
            <p:ph type="ftr" sz="quarter" idx="3"/>
          </p:nvPr>
        </p:nvSpPr>
        <p:spPr>
          <a:xfrm>
            <a:off x="2627784" y="6624736"/>
            <a:ext cx="5040560" cy="260648"/>
          </a:xfrm>
        </p:spPr>
        <p:txBody>
          <a:bodyPr/>
          <a:lstStyle/>
          <a:p>
            <a:r>
              <a:rPr lang="en-US" altLang="ja-JP"/>
              <a:t>Copyright (C) Think-SVC Allright Reserved.</a:t>
            </a:r>
            <a:endParaRPr lang="ja-JP" altLang="en-US" dirty="0"/>
          </a:p>
        </p:txBody>
      </p:sp>
      <p:sp>
        <p:nvSpPr>
          <p:cNvPr id="2" name="スライド番号プレースホルダー 1">
            <a:extLst>
              <a:ext uri="{FF2B5EF4-FFF2-40B4-BE49-F238E27FC236}">
                <a16:creationId xmlns:a16="http://schemas.microsoft.com/office/drawing/2014/main" id="{DEA5B565-EDCD-4060-A51A-306116AF10F4}"/>
              </a:ext>
            </a:extLst>
          </p:cNvPr>
          <p:cNvSpPr>
            <a:spLocks noGrp="1"/>
          </p:cNvSpPr>
          <p:nvPr>
            <p:ph type="sldNum" sz="quarter" idx="4"/>
          </p:nvPr>
        </p:nvSpPr>
        <p:spPr/>
        <p:txBody>
          <a:bodyPr/>
          <a:lstStyle/>
          <a:p>
            <a:fld id="{EEF4D928-2C13-4085-ACC0-C001029B0086}" type="slidenum">
              <a:rPr lang="ja-JP" altLang="en-US" smtClean="0"/>
              <a:pPr/>
              <a:t>8</a:t>
            </a:fld>
            <a:endParaRPr lang="ja-JP" altLang="en-US" dirty="0"/>
          </a:p>
        </p:txBody>
      </p:sp>
      <p:graphicFrame>
        <p:nvGraphicFramePr>
          <p:cNvPr id="3" name="表 2">
            <a:extLst>
              <a:ext uri="{FF2B5EF4-FFF2-40B4-BE49-F238E27FC236}">
                <a16:creationId xmlns:a16="http://schemas.microsoft.com/office/drawing/2014/main" id="{E4B31A5E-044E-4C3C-839A-17F2EA92F70D}"/>
              </a:ext>
            </a:extLst>
          </p:cNvPr>
          <p:cNvGraphicFramePr>
            <a:graphicFrameLocks noGrp="1"/>
          </p:cNvGraphicFramePr>
          <p:nvPr>
            <p:extLst>
              <p:ext uri="{D42A27DB-BD31-4B8C-83A1-F6EECF244321}">
                <p14:modId xmlns:p14="http://schemas.microsoft.com/office/powerpoint/2010/main" val="558549356"/>
              </p:ext>
            </p:extLst>
          </p:nvPr>
        </p:nvGraphicFramePr>
        <p:xfrm>
          <a:off x="465011" y="1193955"/>
          <a:ext cx="8242145" cy="5125569"/>
        </p:xfrm>
        <a:graphic>
          <a:graphicData uri="http://schemas.openxmlformats.org/drawingml/2006/table">
            <a:tbl>
              <a:tblPr firstRow="1" bandRow="1">
                <a:tableStyleId>{5C22544A-7EE6-4342-B048-85BDC9FD1C3A}</a:tableStyleId>
              </a:tblPr>
              <a:tblGrid>
                <a:gridCol w="482648">
                  <a:extLst>
                    <a:ext uri="{9D8B030D-6E8A-4147-A177-3AD203B41FA5}">
                      <a16:colId xmlns:a16="http://schemas.microsoft.com/office/drawing/2014/main" val="158682642"/>
                    </a:ext>
                  </a:extLst>
                </a:gridCol>
                <a:gridCol w="3930501">
                  <a:extLst>
                    <a:ext uri="{9D8B030D-6E8A-4147-A177-3AD203B41FA5}">
                      <a16:colId xmlns:a16="http://schemas.microsoft.com/office/drawing/2014/main" val="1359307840"/>
                    </a:ext>
                  </a:extLst>
                </a:gridCol>
                <a:gridCol w="3828996">
                  <a:extLst>
                    <a:ext uri="{9D8B030D-6E8A-4147-A177-3AD203B41FA5}">
                      <a16:colId xmlns:a16="http://schemas.microsoft.com/office/drawing/2014/main" val="728400823"/>
                    </a:ext>
                  </a:extLst>
                </a:gridCol>
              </a:tblGrid>
              <a:tr h="369284">
                <a:tc>
                  <a:txBody>
                    <a:bodyPr/>
                    <a:lstStyle/>
                    <a:p>
                      <a:endParaRPr kumimoji="1" lang="en-US" altLang="ja-JP" dirty="0"/>
                    </a:p>
                  </a:txBody>
                  <a:tcPr/>
                </a:tc>
                <a:tc>
                  <a:txBody>
                    <a:bodyPr/>
                    <a:lstStyle/>
                    <a:p>
                      <a:r>
                        <a:rPr kumimoji="1" lang="ja-JP" altLang="en-US" dirty="0"/>
                        <a:t>エルマ力率改善ユニット</a:t>
                      </a:r>
                    </a:p>
                  </a:txBody>
                  <a:tcPr/>
                </a:tc>
                <a:tc>
                  <a:txBody>
                    <a:bodyPr/>
                    <a:lstStyle/>
                    <a:p>
                      <a:r>
                        <a:rPr kumimoji="1" lang="ja-JP" altLang="en-US" dirty="0"/>
                        <a:t>従来型機器</a:t>
                      </a:r>
                      <a:endParaRPr kumimoji="1" lang="en-US" altLang="ja-JP" dirty="0"/>
                    </a:p>
                  </a:txBody>
                  <a:tcPr/>
                </a:tc>
                <a:extLst>
                  <a:ext uri="{0D108BD9-81ED-4DB2-BD59-A6C34878D82A}">
                    <a16:rowId xmlns:a16="http://schemas.microsoft.com/office/drawing/2014/main" val="3454837764"/>
                  </a:ext>
                </a:extLst>
              </a:tr>
              <a:tr h="637394">
                <a:tc>
                  <a:txBody>
                    <a:bodyPr/>
                    <a:lstStyle/>
                    <a:p>
                      <a:r>
                        <a:rPr kumimoji="1" lang="en-US" altLang="ja-JP" dirty="0"/>
                        <a:t>1</a:t>
                      </a:r>
                      <a:endParaRPr kumimoji="1" lang="ja-JP" altLang="en-US" dirty="0"/>
                    </a:p>
                  </a:txBody>
                  <a:tcPr/>
                </a:tc>
                <a:tc>
                  <a:txBody>
                    <a:bodyPr/>
                    <a:lstStyle/>
                    <a:p>
                      <a:r>
                        <a:rPr kumimoji="1" lang="ja-JP" altLang="en-US" dirty="0"/>
                        <a:t>三相用の高効率機器</a:t>
                      </a:r>
                      <a:endParaRPr kumimoji="1" lang="en-US" altLang="ja-JP" dirty="0"/>
                    </a:p>
                    <a:p>
                      <a:r>
                        <a:rPr kumimoji="1" lang="ja-JP" altLang="en-US" dirty="0"/>
                        <a:t>単相用の増設も可能</a:t>
                      </a:r>
                    </a:p>
                  </a:txBody>
                  <a:tcPr/>
                </a:tc>
                <a:tc>
                  <a:txBody>
                    <a:bodyPr/>
                    <a:lstStyle/>
                    <a:p>
                      <a:r>
                        <a:rPr kumimoji="1" lang="ja-JP" altLang="en-US" dirty="0"/>
                        <a:t>単相用（</a:t>
                      </a:r>
                      <a:r>
                        <a:rPr kumimoji="1" lang="en-US" altLang="ja-JP" dirty="0"/>
                        <a:t>100V,200V</a:t>
                      </a:r>
                      <a:r>
                        <a:rPr kumimoji="1" lang="ja-JP" altLang="en-US"/>
                        <a:t>　コンセント式）</a:t>
                      </a:r>
                      <a:endParaRPr kumimoji="1" lang="en-US" altLang="ja-JP" dirty="0"/>
                    </a:p>
                    <a:p>
                      <a:endParaRPr kumimoji="1" lang="ja-JP" altLang="en-US" dirty="0"/>
                    </a:p>
                  </a:txBody>
                  <a:tcPr/>
                </a:tc>
                <a:extLst>
                  <a:ext uri="{0D108BD9-81ED-4DB2-BD59-A6C34878D82A}">
                    <a16:rowId xmlns:a16="http://schemas.microsoft.com/office/drawing/2014/main" val="3373625198"/>
                  </a:ext>
                </a:extLst>
              </a:tr>
              <a:tr h="718829">
                <a:tc>
                  <a:txBody>
                    <a:bodyPr/>
                    <a:lstStyle/>
                    <a:p>
                      <a:r>
                        <a:rPr kumimoji="1" lang="en-US" altLang="ja-JP" dirty="0"/>
                        <a:t>2</a:t>
                      </a:r>
                      <a:endParaRPr kumimoji="1" lang="ja-JP" altLang="en-US" dirty="0"/>
                    </a:p>
                  </a:txBody>
                  <a:tcPr/>
                </a:tc>
                <a:tc>
                  <a:txBody>
                    <a:bodyPr/>
                    <a:lstStyle/>
                    <a:p>
                      <a:r>
                        <a:rPr kumimoji="1" lang="ja-JP" altLang="en-US" dirty="0"/>
                        <a:t>冷凍冷蔵庫、エアコンが</a:t>
                      </a:r>
                      <a:r>
                        <a:rPr kumimoji="1" lang="en-US" altLang="ja-JP" dirty="0"/>
                        <a:t>ON/OFF</a:t>
                      </a:r>
                      <a:r>
                        <a:rPr kumimoji="1" lang="ja-JP" altLang="en-US" dirty="0"/>
                        <a:t>時に自動的に稼働</a:t>
                      </a:r>
                      <a:endParaRPr kumimoji="1" lang="en-US" altLang="ja-JP" dirty="0"/>
                    </a:p>
                  </a:txBody>
                  <a:tcPr/>
                </a:tc>
                <a:tc>
                  <a:txBody>
                    <a:bodyPr/>
                    <a:lstStyle/>
                    <a:p>
                      <a:r>
                        <a:rPr kumimoji="1" lang="ja-JP" altLang="en-US" dirty="0"/>
                        <a:t>常時稼働（先の機器が稼働してない時、稼働させると故障の原因となる）</a:t>
                      </a:r>
                    </a:p>
                  </a:txBody>
                  <a:tcPr/>
                </a:tc>
                <a:extLst>
                  <a:ext uri="{0D108BD9-81ED-4DB2-BD59-A6C34878D82A}">
                    <a16:rowId xmlns:a16="http://schemas.microsoft.com/office/drawing/2014/main" val="937984299"/>
                  </a:ext>
                </a:extLst>
              </a:tr>
              <a:tr h="369284">
                <a:tc>
                  <a:txBody>
                    <a:bodyPr/>
                    <a:lstStyle/>
                    <a:p>
                      <a:r>
                        <a:rPr kumimoji="1" lang="en-US" altLang="ja-JP" dirty="0"/>
                        <a:t>3</a:t>
                      </a:r>
                      <a:endParaRPr kumimoji="1" lang="ja-JP" altLang="en-US" dirty="0"/>
                    </a:p>
                  </a:txBody>
                  <a:tcPr/>
                </a:tc>
                <a:tc>
                  <a:txBody>
                    <a:bodyPr/>
                    <a:lstStyle/>
                    <a:p>
                      <a:r>
                        <a:rPr kumimoji="1" lang="ja-JP" altLang="en-US" dirty="0"/>
                        <a:t>力率を自動調整</a:t>
                      </a:r>
                    </a:p>
                  </a:txBody>
                  <a:tcPr/>
                </a:tc>
                <a:tc>
                  <a:txBody>
                    <a:bodyPr/>
                    <a:lstStyle/>
                    <a:p>
                      <a:r>
                        <a:rPr kumimoji="1" lang="ja-JP" altLang="en-US" dirty="0"/>
                        <a:t>設置時に力率を計測し調整</a:t>
                      </a:r>
                    </a:p>
                  </a:txBody>
                  <a:tcPr/>
                </a:tc>
                <a:extLst>
                  <a:ext uri="{0D108BD9-81ED-4DB2-BD59-A6C34878D82A}">
                    <a16:rowId xmlns:a16="http://schemas.microsoft.com/office/drawing/2014/main" val="1057220785"/>
                  </a:ext>
                </a:extLst>
              </a:tr>
              <a:tr h="369284">
                <a:tc>
                  <a:txBody>
                    <a:bodyPr/>
                    <a:lstStyle/>
                    <a:p>
                      <a:r>
                        <a:rPr kumimoji="1" lang="en-US" altLang="ja-JP" dirty="0"/>
                        <a:t>4</a:t>
                      </a:r>
                      <a:endParaRPr kumimoji="1" lang="ja-JP" altLang="en-US" dirty="0"/>
                    </a:p>
                  </a:txBody>
                  <a:tcPr/>
                </a:tc>
                <a:tc>
                  <a:txBody>
                    <a:bodyPr/>
                    <a:lstStyle/>
                    <a:p>
                      <a:r>
                        <a:rPr kumimoji="1" lang="ja-JP" altLang="en-US" dirty="0"/>
                        <a:t>日本製コンデンサー部品を使用</a:t>
                      </a:r>
                    </a:p>
                  </a:txBody>
                  <a:tcPr/>
                </a:tc>
                <a:tc>
                  <a:txBody>
                    <a:bodyPr/>
                    <a:lstStyle/>
                    <a:p>
                      <a:r>
                        <a:rPr kumimoji="1" lang="ja-JP" altLang="en-US" dirty="0"/>
                        <a:t>韓国製コンデンサー部品使用</a:t>
                      </a:r>
                    </a:p>
                  </a:txBody>
                  <a:tcPr/>
                </a:tc>
                <a:extLst>
                  <a:ext uri="{0D108BD9-81ED-4DB2-BD59-A6C34878D82A}">
                    <a16:rowId xmlns:a16="http://schemas.microsoft.com/office/drawing/2014/main" val="2001760920"/>
                  </a:ext>
                </a:extLst>
              </a:tr>
              <a:tr h="637394">
                <a:tc>
                  <a:txBody>
                    <a:bodyPr/>
                    <a:lstStyle/>
                    <a:p>
                      <a:r>
                        <a:rPr kumimoji="1" lang="en-US" altLang="ja-JP" dirty="0"/>
                        <a:t>5</a:t>
                      </a:r>
                      <a:endParaRPr kumimoji="1" lang="ja-JP" altLang="en-US" dirty="0"/>
                    </a:p>
                  </a:txBody>
                  <a:tcPr/>
                </a:tc>
                <a:tc>
                  <a:txBody>
                    <a:bodyPr/>
                    <a:lstStyle/>
                    <a:p>
                      <a:r>
                        <a:rPr kumimoji="1" lang="ja-JP" altLang="en-US" dirty="0"/>
                        <a:t>日本製（お客様の多様な要求に対応可能</a:t>
                      </a:r>
                    </a:p>
                  </a:txBody>
                  <a:tcPr/>
                </a:tc>
                <a:tc>
                  <a:txBody>
                    <a:bodyPr/>
                    <a:lstStyle/>
                    <a:p>
                      <a:r>
                        <a:rPr kumimoji="1" lang="ja-JP" altLang="en-US" dirty="0"/>
                        <a:t>韓国製</a:t>
                      </a:r>
                    </a:p>
                  </a:txBody>
                  <a:tcPr/>
                </a:tc>
                <a:extLst>
                  <a:ext uri="{0D108BD9-81ED-4DB2-BD59-A6C34878D82A}">
                    <a16:rowId xmlns:a16="http://schemas.microsoft.com/office/drawing/2014/main" val="474922199"/>
                  </a:ext>
                </a:extLst>
              </a:tr>
              <a:tr h="369284">
                <a:tc>
                  <a:txBody>
                    <a:bodyPr/>
                    <a:lstStyle/>
                    <a:p>
                      <a:r>
                        <a:rPr kumimoji="1" lang="en-US" altLang="ja-JP" dirty="0"/>
                        <a:t>6</a:t>
                      </a:r>
                      <a:endParaRPr kumimoji="1" lang="ja-JP" altLang="en-US" dirty="0"/>
                    </a:p>
                  </a:txBody>
                  <a:tcPr/>
                </a:tc>
                <a:tc>
                  <a:txBody>
                    <a:bodyPr/>
                    <a:lstStyle/>
                    <a:p>
                      <a:r>
                        <a:rPr kumimoji="1" lang="en-US" altLang="ja-JP" dirty="0"/>
                        <a:t>PL</a:t>
                      </a:r>
                      <a:r>
                        <a:rPr kumimoji="1" lang="ja-JP" altLang="en-US" dirty="0"/>
                        <a:t>保険付：最高</a:t>
                      </a:r>
                      <a:r>
                        <a:rPr kumimoji="1" lang="en-US" altLang="ja-JP" dirty="0"/>
                        <a:t>1</a:t>
                      </a:r>
                      <a:r>
                        <a:rPr kumimoji="1" lang="ja-JP" altLang="en-US" dirty="0"/>
                        <a:t>件５億円</a:t>
                      </a:r>
                    </a:p>
                  </a:txBody>
                  <a:tcPr/>
                </a:tc>
                <a:tc>
                  <a:txBody>
                    <a:bodyPr/>
                    <a:lstStyle/>
                    <a:p>
                      <a:r>
                        <a:rPr kumimoji="1" lang="en-US" altLang="ja-JP" dirty="0"/>
                        <a:t>PL</a:t>
                      </a:r>
                      <a:r>
                        <a:rPr kumimoji="1" lang="ja-JP" altLang="en-US" dirty="0"/>
                        <a:t>保険付：最高</a:t>
                      </a:r>
                      <a:r>
                        <a:rPr kumimoji="1" lang="en-US" altLang="ja-JP" dirty="0"/>
                        <a:t>1</a:t>
                      </a:r>
                      <a:r>
                        <a:rPr kumimoji="1" lang="ja-JP" altLang="en-US" dirty="0"/>
                        <a:t>件</a:t>
                      </a:r>
                      <a:r>
                        <a:rPr kumimoji="1" lang="en-US" altLang="ja-JP" dirty="0"/>
                        <a:t>2</a:t>
                      </a:r>
                      <a:r>
                        <a:rPr kumimoji="1" lang="ja-JP" altLang="en-US" dirty="0"/>
                        <a:t>億円</a:t>
                      </a:r>
                    </a:p>
                  </a:txBody>
                  <a:tcPr/>
                </a:tc>
                <a:extLst>
                  <a:ext uri="{0D108BD9-81ED-4DB2-BD59-A6C34878D82A}">
                    <a16:rowId xmlns:a16="http://schemas.microsoft.com/office/drawing/2014/main" val="3020284932"/>
                  </a:ext>
                </a:extLst>
              </a:tr>
              <a:tr h="369284">
                <a:tc>
                  <a:txBody>
                    <a:bodyPr/>
                    <a:lstStyle/>
                    <a:p>
                      <a:r>
                        <a:rPr kumimoji="1" lang="en-US" altLang="ja-JP" dirty="0"/>
                        <a:t>7</a:t>
                      </a:r>
                      <a:endParaRPr kumimoji="1" lang="ja-JP" altLang="en-US" dirty="0"/>
                    </a:p>
                  </a:txBody>
                  <a:tcPr/>
                </a:tc>
                <a:tc>
                  <a:txBody>
                    <a:bodyPr/>
                    <a:lstStyle/>
                    <a:p>
                      <a:r>
                        <a:rPr kumimoji="1" lang="en-US" altLang="ja-JP" dirty="0"/>
                        <a:t>PSE</a:t>
                      </a:r>
                      <a:r>
                        <a:rPr kumimoji="1" lang="ja-JP" altLang="en-US" dirty="0"/>
                        <a:t>マーク付き</a:t>
                      </a:r>
                    </a:p>
                  </a:txBody>
                  <a:tcPr/>
                </a:tc>
                <a:tc>
                  <a:txBody>
                    <a:bodyPr/>
                    <a:lstStyle/>
                    <a:p>
                      <a:r>
                        <a:rPr kumimoji="1" lang="en-US" altLang="ja-JP" dirty="0"/>
                        <a:t>PSE</a:t>
                      </a:r>
                      <a:r>
                        <a:rPr kumimoji="1" lang="ja-JP" altLang="en-US" dirty="0"/>
                        <a:t>マークなし</a:t>
                      </a:r>
                      <a:endParaRPr kumimoji="1" lang="en-US" altLang="ja-JP" dirty="0"/>
                    </a:p>
                  </a:txBody>
                  <a:tcPr/>
                </a:tc>
                <a:extLst>
                  <a:ext uri="{0D108BD9-81ED-4DB2-BD59-A6C34878D82A}">
                    <a16:rowId xmlns:a16="http://schemas.microsoft.com/office/drawing/2014/main" val="1424607015"/>
                  </a:ext>
                </a:extLst>
              </a:tr>
              <a:tr h="637394">
                <a:tc>
                  <a:txBody>
                    <a:bodyPr/>
                    <a:lstStyle/>
                    <a:p>
                      <a:r>
                        <a:rPr kumimoji="1" lang="en-US" altLang="ja-JP" dirty="0"/>
                        <a:t>8</a:t>
                      </a:r>
                      <a:endParaRPr kumimoji="1" lang="ja-JP" altLang="en-US" dirty="0"/>
                    </a:p>
                  </a:txBody>
                  <a:tcPr/>
                </a:tc>
                <a:tc>
                  <a:txBody>
                    <a:bodyPr/>
                    <a:lstStyle/>
                    <a:p>
                      <a:r>
                        <a:rPr kumimoji="1" lang="ja-JP" altLang="en-US" dirty="0"/>
                        <a:t>投資対効果が大きい</a:t>
                      </a:r>
                    </a:p>
                  </a:txBody>
                  <a:tcPr/>
                </a:tc>
                <a:tc>
                  <a:txBody>
                    <a:bodyPr/>
                    <a:lstStyle/>
                    <a:p>
                      <a:r>
                        <a:rPr kumimoji="1" lang="ja-JP" altLang="en-US" dirty="0"/>
                        <a:t>コンデンサーの容量が小さく、台数が多くなり高価になる</a:t>
                      </a:r>
                      <a:endParaRPr kumimoji="1" lang="en-US" altLang="ja-JP" dirty="0"/>
                    </a:p>
                  </a:txBody>
                  <a:tcPr/>
                </a:tc>
                <a:extLst>
                  <a:ext uri="{0D108BD9-81ED-4DB2-BD59-A6C34878D82A}">
                    <a16:rowId xmlns:a16="http://schemas.microsoft.com/office/drawing/2014/main" val="1596873977"/>
                  </a:ext>
                </a:extLst>
              </a:tr>
              <a:tr h="637394">
                <a:tc>
                  <a:txBody>
                    <a:bodyPr/>
                    <a:lstStyle/>
                    <a:p>
                      <a:r>
                        <a:rPr kumimoji="1" lang="en-US" altLang="ja-JP" dirty="0"/>
                        <a:t>9</a:t>
                      </a:r>
                      <a:endParaRPr kumimoji="1" lang="ja-JP" altLang="en-US" dirty="0"/>
                    </a:p>
                  </a:txBody>
                  <a:tcPr/>
                </a:tc>
                <a:tc>
                  <a:txBody>
                    <a:bodyPr/>
                    <a:lstStyle/>
                    <a:p>
                      <a:r>
                        <a:rPr kumimoji="1" lang="ja-JP" altLang="en-US" dirty="0"/>
                        <a:t>メーカー保証：</a:t>
                      </a:r>
                      <a:r>
                        <a:rPr kumimoji="1" lang="en-US" altLang="ja-JP" dirty="0"/>
                        <a:t>5</a:t>
                      </a:r>
                      <a:r>
                        <a:rPr kumimoji="1" lang="ja-JP" altLang="en-US" dirty="0"/>
                        <a:t>年</a:t>
                      </a:r>
                      <a:endParaRPr kumimoji="1" lang="en-US" altLang="ja-JP" dirty="0"/>
                    </a:p>
                    <a:p>
                      <a:r>
                        <a:rPr kumimoji="1" lang="ja-JP" altLang="en-US" dirty="0"/>
                        <a:t>（リースの場合を考慮）</a:t>
                      </a:r>
                    </a:p>
                  </a:txBody>
                  <a:tcPr/>
                </a:tc>
                <a:tc>
                  <a:txBody>
                    <a:bodyPr/>
                    <a:lstStyle/>
                    <a:p>
                      <a:r>
                        <a:rPr kumimoji="1" lang="ja-JP" altLang="en-US" dirty="0"/>
                        <a:t>メーカー保証：</a:t>
                      </a:r>
                      <a:r>
                        <a:rPr kumimoji="1" lang="en-US" altLang="ja-JP" dirty="0"/>
                        <a:t>2</a:t>
                      </a:r>
                      <a:r>
                        <a:rPr kumimoji="1" lang="ja-JP" altLang="en-US" dirty="0"/>
                        <a:t>年</a:t>
                      </a:r>
                      <a:endParaRPr kumimoji="1" lang="en-US" altLang="ja-JP" dirty="0"/>
                    </a:p>
                    <a:p>
                      <a:r>
                        <a:rPr kumimoji="1" lang="ja-JP" altLang="en-US" dirty="0"/>
                        <a:t>（リースの場合追加保証が必要）</a:t>
                      </a:r>
                      <a:endParaRPr kumimoji="1" lang="en-US" altLang="ja-JP" dirty="0"/>
                    </a:p>
                  </a:txBody>
                  <a:tcPr/>
                </a:tc>
                <a:extLst>
                  <a:ext uri="{0D108BD9-81ED-4DB2-BD59-A6C34878D82A}">
                    <a16:rowId xmlns:a16="http://schemas.microsoft.com/office/drawing/2014/main" val="3693946013"/>
                  </a:ext>
                </a:extLst>
              </a:tr>
            </a:tbl>
          </a:graphicData>
        </a:graphic>
      </p:graphicFrame>
    </p:spTree>
  </p:cSld>
  <p:clrMapOvr>
    <a:masterClrMapping/>
  </p:clrMapOvr>
</p:sld>
</file>

<file path=ppt/theme/theme1.xml><?xml version="1.0" encoding="utf-8"?>
<a:theme xmlns:a="http://schemas.openxmlformats.org/drawingml/2006/main" name="Office テーマ">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kumimoji="1" dirty="0" smtClean="0">
            <a:latin typeface="+mn-ea"/>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24135</TotalTime>
  <Words>1421</Words>
  <Application>Microsoft Office PowerPoint</Application>
  <PresentationFormat>画面に合わせる (4:3)</PresentationFormat>
  <Paragraphs>239</Paragraphs>
  <Slides>16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ＤＦＧ極太明朝体</vt:lpstr>
      <vt:lpstr>Meiryo UI</vt:lpstr>
      <vt:lpstr>ＭＳ Ｐゴシック</vt:lpstr>
      <vt:lpstr>ヒラギノ角ゴPro W3</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SAVER KING JAPAN</dc:title>
  <dc:creator>Owner</dc:creator>
  <cp:lastModifiedBy>Hamada Keiji</cp:lastModifiedBy>
  <cp:revision>218</cp:revision>
  <cp:lastPrinted>2018-02-28T03:42:48Z</cp:lastPrinted>
  <dcterms:created xsi:type="dcterms:W3CDTF">2017-02-16T08:42:26Z</dcterms:created>
  <dcterms:modified xsi:type="dcterms:W3CDTF">2018-07-06T08:31:04Z</dcterms:modified>
</cp:coreProperties>
</file>